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3" r:id="rId5"/>
    <p:sldId id="280" r:id="rId6"/>
    <p:sldId id="287" r:id="rId7"/>
    <p:sldId id="288" r:id="rId8"/>
    <p:sldId id="261" r:id="rId9"/>
    <p:sldId id="289" r:id="rId10"/>
    <p:sldId id="286" r:id="rId11"/>
    <p:sldId id="285" r:id="rId12"/>
    <p:sldId id="290" r:id="rId13"/>
    <p:sldId id="262" r:id="rId14"/>
    <p:sldId id="292" r:id="rId15"/>
    <p:sldId id="291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3A081-0568-4DA9-AA9A-4362ABDB77BA}" v="2" dt="2025-02-09T18:39:37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Holden" userId="49fefb4d-5f95-4722-9838-c33d9e465ff3" providerId="ADAL" clId="{3F03A081-0568-4DA9-AA9A-4362ABDB77BA}"/>
    <pc:docChg chg="custSel modSld sldOrd">
      <pc:chgData name="Kelly Holden" userId="49fefb4d-5f95-4722-9838-c33d9e465ff3" providerId="ADAL" clId="{3F03A081-0568-4DA9-AA9A-4362ABDB77BA}" dt="2025-02-09T18:41:09.178" v="34"/>
      <pc:docMkLst>
        <pc:docMk/>
      </pc:docMkLst>
      <pc:sldChg chg="modSp mod">
        <pc:chgData name="Kelly Holden" userId="49fefb4d-5f95-4722-9838-c33d9e465ff3" providerId="ADAL" clId="{3F03A081-0568-4DA9-AA9A-4362ABDB77BA}" dt="2025-02-09T18:40:08.807" v="25" actId="403"/>
        <pc:sldMkLst>
          <pc:docMk/>
          <pc:sldMk cId="0" sldId="261"/>
        </pc:sldMkLst>
        <pc:spChg chg="mod">
          <ac:chgData name="Kelly Holden" userId="49fefb4d-5f95-4722-9838-c33d9e465ff3" providerId="ADAL" clId="{3F03A081-0568-4DA9-AA9A-4362ABDB77BA}" dt="2025-02-09T18:40:06.054" v="23" actId="403"/>
          <ac:spMkLst>
            <pc:docMk/>
            <pc:sldMk cId="0" sldId="261"/>
            <ac:spMk id="2" creationId="{00000000-0000-0000-0000-000000000000}"/>
          </ac:spMkLst>
        </pc:spChg>
        <pc:spChg chg="mod">
          <ac:chgData name="Kelly Holden" userId="49fefb4d-5f95-4722-9838-c33d9e465ff3" providerId="ADAL" clId="{3F03A081-0568-4DA9-AA9A-4362ABDB77BA}" dt="2025-02-09T18:40:08.807" v="25" actId="403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Kelly Holden" userId="49fefb4d-5f95-4722-9838-c33d9e465ff3" providerId="ADAL" clId="{3F03A081-0568-4DA9-AA9A-4362ABDB77BA}" dt="2025-02-09T18:39:37.120" v="1" actId="20577"/>
        <pc:sldMkLst>
          <pc:docMk/>
          <pc:sldMk cId="1751775598" sldId="287"/>
        </pc:sldMkLst>
        <pc:graphicFrameChg chg="mod">
          <ac:chgData name="Kelly Holden" userId="49fefb4d-5f95-4722-9838-c33d9e465ff3" providerId="ADAL" clId="{3F03A081-0568-4DA9-AA9A-4362ABDB77BA}" dt="2025-02-09T18:39:37.120" v="1" actId="20577"/>
          <ac:graphicFrameMkLst>
            <pc:docMk/>
            <pc:sldMk cId="1751775598" sldId="287"/>
            <ac:graphicFrameMk id="5" creationId="{AE916F17-7791-6FF1-1750-A0A7E777EAD2}"/>
          </ac:graphicFrameMkLst>
        </pc:graphicFrameChg>
      </pc:sldChg>
      <pc:sldChg chg="modSp mod">
        <pc:chgData name="Kelly Holden" userId="49fefb4d-5f95-4722-9838-c33d9e465ff3" providerId="ADAL" clId="{3F03A081-0568-4DA9-AA9A-4362ABDB77BA}" dt="2025-02-09T18:39:59.231" v="21" actId="20577"/>
        <pc:sldMkLst>
          <pc:docMk/>
          <pc:sldMk cId="912928527" sldId="288"/>
        </pc:sldMkLst>
        <pc:spChg chg="mod">
          <ac:chgData name="Kelly Holden" userId="49fefb4d-5f95-4722-9838-c33d9e465ff3" providerId="ADAL" clId="{3F03A081-0568-4DA9-AA9A-4362ABDB77BA}" dt="2025-02-09T18:39:59.231" v="21" actId="20577"/>
          <ac:spMkLst>
            <pc:docMk/>
            <pc:sldMk cId="912928527" sldId="288"/>
            <ac:spMk id="3" creationId="{91BD38AD-876A-E881-159E-602037022C35}"/>
          </ac:spMkLst>
        </pc:spChg>
      </pc:sldChg>
      <pc:sldChg chg="modSp mod ord">
        <pc:chgData name="Kelly Holden" userId="49fefb4d-5f95-4722-9838-c33d9e465ff3" providerId="ADAL" clId="{3F03A081-0568-4DA9-AA9A-4362ABDB77BA}" dt="2025-02-09T18:41:09.178" v="34"/>
        <pc:sldMkLst>
          <pc:docMk/>
          <pc:sldMk cId="574136161" sldId="292"/>
        </pc:sldMkLst>
        <pc:spChg chg="mod">
          <ac:chgData name="Kelly Holden" userId="49fefb4d-5f95-4722-9838-c33d9e465ff3" providerId="ADAL" clId="{3F03A081-0568-4DA9-AA9A-4362ABDB77BA}" dt="2025-02-09T18:40:56.967" v="32" actId="14100"/>
          <ac:spMkLst>
            <pc:docMk/>
            <pc:sldMk cId="574136161" sldId="292"/>
            <ac:spMk id="3" creationId="{0E205001-EE0D-0BE4-5E4E-A6522D2AA52E}"/>
          </ac:spMkLst>
        </pc:spChg>
      </pc:sldChg>
    </pc:docChg>
  </pc:docChgLst>
  <pc:docChgLst>
    <pc:chgData name="Kelly Holden" userId="49fefb4d-5f95-4722-9838-c33d9e465ff3" providerId="ADAL" clId="{6ABD55D7-3037-4D97-9006-C0886FB753D2}"/>
    <pc:docChg chg="undo custSel addSld delSld modSld sldOrd">
      <pc:chgData name="Kelly Holden" userId="49fefb4d-5f95-4722-9838-c33d9e465ff3" providerId="ADAL" clId="{6ABD55D7-3037-4D97-9006-C0886FB753D2}" dt="2025-01-17T18:59:02.557" v="3364" actId="27636"/>
      <pc:docMkLst>
        <pc:docMk/>
      </pc:docMkLst>
      <pc:sldChg chg="addSp delSp modSp mod">
        <pc:chgData name="Kelly Holden" userId="49fefb4d-5f95-4722-9838-c33d9e465ff3" providerId="ADAL" clId="{6ABD55D7-3037-4D97-9006-C0886FB753D2}" dt="2025-01-17T18:24:25.945" v="994" actId="20577"/>
        <pc:sldMkLst>
          <pc:docMk/>
          <pc:sldMk cId="0" sldId="256"/>
        </pc:sldMkLst>
        <pc:spChg chg="mod">
          <ac:chgData name="Kelly Holden" userId="49fefb4d-5f95-4722-9838-c33d9e465ff3" providerId="ADAL" clId="{6ABD55D7-3037-4D97-9006-C0886FB753D2}" dt="2025-01-17T18:24:25.945" v="99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Kelly Holden" userId="49fefb4d-5f95-4722-9838-c33d9e465ff3" providerId="ADAL" clId="{6ABD55D7-3037-4D97-9006-C0886FB753D2}" dt="2025-01-16T18:24:37.277" v="118" actId="107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Kelly Holden" userId="49fefb4d-5f95-4722-9838-c33d9e465ff3" providerId="ADAL" clId="{6ABD55D7-3037-4D97-9006-C0886FB753D2}" dt="2025-01-16T18:24:40.909" v="119" actId="1076"/>
          <ac:spMkLst>
            <pc:docMk/>
            <pc:sldMk cId="0" sldId="256"/>
            <ac:spMk id="4" creationId="{F6FE0270-A9B1-59B2-2BAB-BE6FC32881EE}"/>
          </ac:spMkLst>
        </pc:spChg>
        <pc:picChg chg="add mod">
          <ac:chgData name="Kelly Holden" userId="49fefb4d-5f95-4722-9838-c33d9e465ff3" providerId="ADAL" clId="{6ABD55D7-3037-4D97-9006-C0886FB753D2}" dt="2025-01-16T18:24:33.358" v="117" actId="1076"/>
          <ac:picMkLst>
            <pc:docMk/>
            <pc:sldMk cId="0" sldId="256"/>
            <ac:picMk id="1028" creationId="{3BA3850A-B675-F908-2734-46EE8BF75951}"/>
          </ac:picMkLst>
        </pc:picChg>
      </pc:sldChg>
      <pc:sldChg chg="addSp delSp modSp mod">
        <pc:chgData name="Kelly Holden" userId="49fefb4d-5f95-4722-9838-c33d9e465ff3" providerId="ADAL" clId="{6ABD55D7-3037-4D97-9006-C0886FB753D2}" dt="2025-01-16T18:25:58.203" v="231" actId="20577"/>
        <pc:sldMkLst>
          <pc:docMk/>
          <pc:sldMk cId="0" sldId="257"/>
        </pc:sldMkLst>
        <pc:spChg chg="mod">
          <ac:chgData name="Kelly Holden" userId="49fefb4d-5f95-4722-9838-c33d9e465ff3" providerId="ADAL" clId="{6ABD55D7-3037-4D97-9006-C0886FB753D2}" dt="2025-01-16T18:25:33.392" v="212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Kelly Holden" userId="49fefb4d-5f95-4722-9838-c33d9e465ff3" providerId="ADAL" clId="{6ABD55D7-3037-4D97-9006-C0886FB753D2}" dt="2025-01-16T18:25:58.203" v="231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Kelly Holden" userId="49fefb4d-5f95-4722-9838-c33d9e465ff3" providerId="ADAL" clId="{6ABD55D7-3037-4D97-9006-C0886FB753D2}" dt="2025-01-16T18:25:33.392" v="212" actId="26606"/>
          <ac:spMkLst>
            <pc:docMk/>
            <pc:sldMk cId="0" sldId="257"/>
            <ac:spMk id="17" creationId="{C0763A76-9F1C-4FC5-82B7-DD475DA461B2}"/>
          </ac:spMkLst>
        </pc:spChg>
        <pc:spChg chg="add">
          <ac:chgData name="Kelly Holden" userId="49fefb4d-5f95-4722-9838-c33d9e465ff3" providerId="ADAL" clId="{6ABD55D7-3037-4D97-9006-C0886FB753D2}" dt="2025-01-16T18:25:33.392" v="212" actId="26606"/>
          <ac:spMkLst>
            <pc:docMk/>
            <pc:sldMk cId="0" sldId="257"/>
            <ac:spMk id="19" creationId="{E81BF4F6-F2CF-4984-9D14-D6966D92F99F}"/>
          </ac:spMkLst>
        </pc:spChg>
        <pc:picChg chg="add">
          <ac:chgData name="Kelly Holden" userId="49fefb4d-5f95-4722-9838-c33d9e465ff3" providerId="ADAL" clId="{6ABD55D7-3037-4D97-9006-C0886FB753D2}" dt="2025-01-16T18:25:33.392" v="212" actId="26606"/>
          <ac:picMkLst>
            <pc:docMk/>
            <pc:sldMk cId="0" sldId="257"/>
            <ac:picMk id="13" creationId="{5730607C-6180-50ED-E8D8-2846F5E0C3B3}"/>
          </ac:picMkLst>
        </pc:picChg>
      </pc:sldChg>
      <pc:sldChg chg="addSp delSp modSp mod">
        <pc:chgData name="Kelly Holden" userId="49fefb4d-5f95-4722-9838-c33d9e465ff3" providerId="ADAL" clId="{6ABD55D7-3037-4D97-9006-C0886FB753D2}" dt="2025-01-16T18:29:27.526" v="395" actId="403"/>
        <pc:sldMkLst>
          <pc:docMk/>
          <pc:sldMk cId="0" sldId="258"/>
        </pc:sldMkLst>
        <pc:spChg chg="mod">
          <ac:chgData name="Kelly Holden" userId="49fefb4d-5f95-4722-9838-c33d9e465ff3" providerId="ADAL" clId="{6ABD55D7-3037-4D97-9006-C0886FB753D2}" dt="2025-01-16T18:29:09.105" v="389" actId="26606"/>
          <ac:spMkLst>
            <pc:docMk/>
            <pc:sldMk cId="0" sldId="258"/>
            <ac:spMk id="2" creationId="{00000000-0000-0000-0000-000000000000}"/>
          </ac:spMkLst>
        </pc:spChg>
        <pc:spChg chg="add">
          <ac:chgData name="Kelly Holden" userId="49fefb4d-5f95-4722-9838-c33d9e465ff3" providerId="ADAL" clId="{6ABD55D7-3037-4D97-9006-C0886FB753D2}" dt="2025-01-16T18:29:09.105" v="389" actId="26606"/>
          <ac:spMkLst>
            <pc:docMk/>
            <pc:sldMk cId="0" sldId="258"/>
            <ac:spMk id="17" creationId="{1D63C574-BFD2-41A1-A567-B0C3CC7FDD4F}"/>
          </ac:spMkLst>
        </pc:spChg>
        <pc:spChg chg="add">
          <ac:chgData name="Kelly Holden" userId="49fefb4d-5f95-4722-9838-c33d9e465ff3" providerId="ADAL" clId="{6ABD55D7-3037-4D97-9006-C0886FB753D2}" dt="2025-01-16T18:29:09.105" v="389" actId="26606"/>
          <ac:spMkLst>
            <pc:docMk/>
            <pc:sldMk cId="0" sldId="258"/>
            <ac:spMk id="19" creationId="{E2A46BAB-8C31-42B2-90E8-B26DD3E81D37}"/>
          </ac:spMkLst>
        </pc:spChg>
        <pc:grpChg chg="add">
          <ac:chgData name="Kelly Holden" userId="49fefb4d-5f95-4722-9838-c33d9e465ff3" providerId="ADAL" clId="{6ABD55D7-3037-4D97-9006-C0886FB753D2}" dt="2025-01-16T18:29:09.105" v="389" actId="26606"/>
          <ac:grpSpMkLst>
            <pc:docMk/>
            <pc:sldMk cId="0" sldId="258"/>
            <ac:grpSpMk id="21" creationId="{B3F7A3C7-0737-4E57-B30E-8EEFE638B401}"/>
          </ac:grpSpMkLst>
        </pc:grpChg>
        <pc:grpChg chg="add">
          <ac:chgData name="Kelly Holden" userId="49fefb4d-5f95-4722-9838-c33d9e465ff3" providerId="ADAL" clId="{6ABD55D7-3037-4D97-9006-C0886FB753D2}" dt="2025-01-16T18:29:09.105" v="389" actId="26606"/>
          <ac:grpSpMkLst>
            <pc:docMk/>
            <pc:sldMk cId="0" sldId="258"/>
            <ac:grpSpMk id="25" creationId="{43F5E015-E085-4624-B431-B42414448684}"/>
          </ac:grpSpMkLst>
        </pc:grpChg>
        <pc:graphicFrameChg chg="add modGraphic">
          <ac:chgData name="Kelly Holden" userId="49fefb4d-5f95-4722-9838-c33d9e465ff3" providerId="ADAL" clId="{6ABD55D7-3037-4D97-9006-C0886FB753D2}" dt="2025-01-16T18:29:27.526" v="395" actId="403"/>
          <ac:graphicFrameMkLst>
            <pc:docMk/>
            <pc:sldMk cId="0" sldId="258"/>
            <ac:graphicFrameMk id="13" creationId="{CC851D0D-5A4A-CD6D-54CC-0B86080EC69B}"/>
          </ac:graphicFrameMkLst>
        </pc:graphicFrameChg>
      </pc:sldChg>
      <pc:sldChg chg="del">
        <pc:chgData name="Kelly Holden" userId="49fefb4d-5f95-4722-9838-c33d9e465ff3" providerId="ADAL" clId="{6ABD55D7-3037-4D97-9006-C0886FB753D2}" dt="2025-01-16T18:56:12.003" v="505" actId="47"/>
        <pc:sldMkLst>
          <pc:docMk/>
          <pc:sldMk cId="0" sldId="259"/>
        </pc:sldMkLst>
      </pc:sldChg>
      <pc:sldChg chg="del">
        <pc:chgData name="Kelly Holden" userId="49fefb4d-5f95-4722-9838-c33d9e465ff3" providerId="ADAL" clId="{6ABD55D7-3037-4D97-9006-C0886FB753D2}" dt="2025-01-16T18:56:25.975" v="506" actId="47"/>
        <pc:sldMkLst>
          <pc:docMk/>
          <pc:sldMk cId="0" sldId="260"/>
        </pc:sldMkLst>
      </pc:sldChg>
      <pc:sldChg chg="modSp mod ord">
        <pc:chgData name="Kelly Holden" userId="49fefb4d-5f95-4722-9838-c33d9e465ff3" providerId="ADAL" clId="{6ABD55D7-3037-4D97-9006-C0886FB753D2}" dt="2025-01-17T18:41:45.117" v="2577" actId="403"/>
        <pc:sldMkLst>
          <pc:docMk/>
          <pc:sldMk cId="0" sldId="261"/>
        </pc:sldMkLst>
        <pc:spChg chg="mod">
          <ac:chgData name="Kelly Holden" userId="49fefb4d-5f95-4722-9838-c33d9e465ff3" providerId="ADAL" clId="{6ABD55D7-3037-4D97-9006-C0886FB753D2}" dt="2025-01-17T18:41:45.117" v="2577" actId="403"/>
          <ac:spMkLst>
            <pc:docMk/>
            <pc:sldMk cId="0" sldId="261"/>
            <ac:spMk id="2" creationId="{00000000-0000-0000-0000-000000000000}"/>
          </ac:spMkLst>
        </pc:spChg>
        <pc:spChg chg="mod">
          <ac:chgData name="Kelly Holden" userId="49fefb4d-5f95-4722-9838-c33d9e465ff3" providerId="ADAL" clId="{6ABD55D7-3037-4D97-9006-C0886FB753D2}" dt="2025-01-16T19:06:33.470" v="844" actId="20577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add del mod">
        <pc:chgData name="Kelly Holden" userId="49fefb4d-5f95-4722-9838-c33d9e465ff3" providerId="ADAL" clId="{6ABD55D7-3037-4D97-9006-C0886FB753D2}" dt="2025-01-17T18:41:12.731" v="2572" actId="113"/>
        <pc:sldMkLst>
          <pc:docMk/>
          <pc:sldMk cId="0" sldId="262"/>
        </pc:sldMkLst>
        <pc:spChg chg="mod">
          <ac:chgData name="Kelly Holden" userId="49fefb4d-5f95-4722-9838-c33d9e465ff3" providerId="ADAL" clId="{6ABD55D7-3037-4D97-9006-C0886FB753D2}" dt="2025-01-17T18:41:12.731" v="2572" actId="113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Kelly Holden" userId="49fefb4d-5f95-4722-9838-c33d9e465ff3" providerId="ADAL" clId="{6ABD55D7-3037-4D97-9006-C0886FB753D2}" dt="2025-01-17T18:35:23.460" v="2313" actId="20577"/>
          <ac:spMkLst>
            <pc:docMk/>
            <pc:sldMk cId="0" sldId="262"/>
            <ac:spMk id="4" creationId="{3F4BA1D9-9503-DAE7-52B8-6F7CD7FC637D}"/>
          </ac:spMkLst>
        </pc:spChg>
        <pc:spChg chg="add">
          <ac:chgData name="Kelly Holden" userId="49fefb4d-5f95-4722-9838-c33d9e465ff3" providerId="ADAL" clId="{6ABD55D7-3037-4D97-9006-C0886FB753D2}" dt="2025-01-16T19:07:08.022" v="861" actId="26606"/>
          <ac:spMkLst>
            <pc:docMk/>
            <pc:sldMk cId="0" sldId="262"/>
            <ac:spMk id="22" creationId="{C0763A76-9F1C-4FC5-82B7-DD475DA461B2}"/>
          </ac:spMkLst>
        </pc:spChg>
        <pc:spChg chg="add">
          <ac:chgData name="Kelly Holden" userId="49fefb4d-5f95-4722-9838-c33d9e465ff3" providerId="ADAL" clId="{6ABD55D7-3037-4D97-9006-C0886FB753D2}" dt="2025-01-16T19:07:08.022" v="861" actId="26606"/>
          <ac:spMkLst>
            <pc:docMk/>
            <pc:sldMk cId="0" sldId="262"/>
            <ac:spMk id="24" creationId="{E81BF4F6-F2CF-4984-9D14-D6966D92F99F}"/>
          </ac:spMkLst>
        </pc:spChg>
        <pc:picChg chg="add mod">
          <ac:chgData name="Kelly Holden" userId="49fefb4d-5f95-4722-9838-c33d9e465ff3" providerId="ADAL" clId="{6ABD55D7-3037-4D97-9006-C0886FB753D2}" dt="2025-01-17T18:33:57.546" v="2126" actId="14100"/>
          <ac:picMkLst>
            <pc:docMk/>
            <pc:sldMk cId="0" sldId="262"/>
            <ac:picMk id="18" creationId="{3D5DE1BC-F9D7-4349-997C-0E86C51ECE65}"/>
          </ac:picMkLst>
        </pc:picChg>
      </pc:sldChg>
      <pc:sldChg chg="del">
        <pc:chgData name="Kelly Holden" userId="49fefb4d-5f95-4722-9838-c33d9e465ff3" providerId="ADAL" clId="{6ABD55D7-3037-4D97-9006-C0886FB753D2}" dt="2025-01-16T19:07:18.353" v="863" actId="47"/>
        <pc:sldMkLst>
          <pc:docMk/>
          <pc:sldMk cId="0" sldId="263"/>
        </pc:sldMkLst>
      </pc:sldChg>
      <pc:sldChg chg="del">
        <pc:chgData name="Kelly Holden" userId="49fefb4d-5f95-4722-9838-c33d9e465ff3" providerId="ADAL" clId="{6ABD55D7-3037-4D97-9006-C0886FB753D2}" dt="2025-01-16T19:07:19.236" v="864" actId="47"/>
        <pc:sldMkLst>
          <pc:docMk/>
          <pc:sldMk cId="0" sldId="264"/>
        </pc:sldMkLst>
      </pc:sldChg>
      <pc:sldChg chg="del">
        <pc:chgData name="Kelly Holden" userId="49fefb4d-5f95-4722-9838-c33d9e465ff3" providerId="ADAL" clId="{6ABD55D7-3037-4D97-9006-C0886FB753D2}" dt="2025-01-16T19:07:20.031" v="865" actId="47"/>
        <pc:sldMkLst>
          <pc:docMk/>
          <pc:sldMk cId="0" sldId="265"/>
        </pc:sldMkLst>
      </pc:sldChg>
      <pc:sldChg chg="del">
        <pc:chgData name="Kelly Holden" userId="49fefb4d-5f95-4722-9838-c33d9e465ff3" providerId="ADAL" clId="{6ABD55D7-3037-4D97-9006-C0886FB753D2}" dt="2025-01-16T19:07:37.138" v="882" actId="47"/>
        <pc:sldMkLst>
          <pc:docMk/>
          <pc:sldMk cId="0" sldId="266"/>
        </pc:sldMkLst>
      </pc:sldChg>
      <pc:sldChg chg="del">
        <pc:chgData name="Kelly Holden" userId="49fefb4d-5f95-4722-9838-c33d9e465ff3" providerId="ADAL" clId="{6ABD55D7-3037-4D97-9006-C0886FB753D2}" dt="2025-01-16T19:07:21.678" v="866" actId="47"/>
        <pc:sldMkLst>
          <pc:docMk/>
          <pc:sldMk cId="8257586" sldId="267"/>
        </pc:sldMkLst>
      </pc:sldChg>
      <pc:sldChg chg="del">
        <pc:chgData name="Kelly Holden" userId="49fefb4d-5f95-4722-9838-c33d9e465ff3" providerId="ADAL" clId="{6ABD55D7-3037-4D97-9006-C0886FB753D2}" dt="2025-01-16T19:07:22.317" v="867" actId="47"/>
        <pc:sldMkLst>
          <pc:docMk/>
          <pc:sldMk cId="1155042407" sldId="268"/>
        </pc:sldMkLst>
      </pc:sldChg>
      <pc:sldChg chg="del">
        <pc:chgData name="Kelly Holden" userId="49fefb4d-5f95-4722-9838-c33d9e465ff3" providerId="ADAL" clId="{6ABD55D7-3037-4D97-9006-C0886FB753D2}" dt="2025-01-16T19:07:23.334" v="868" actId="47"/>
        <pc:sldMkLst>
          <pc:docMk/>
          <pc:sldMk cId="4277193082" sldId="269"/>
        </pc:sldMkLst>
      </pc:sldChg>
      <pc:sldChg chg="del">
        <pc:chgData name="Kelly Holden" userId="49fefb4d-5f95-4722-9838-c33d9e465ff3" providerId="ADAL" clId="{6ABD55D7-3037-4D97-9006-C0886FB753D2}" dt="2025-01-16T19:07:24.400" v="869" actId="47"/>
        <pc:sldMkLst>
          <pc:docMk/>
          <pc:sldMk cId="1538543843" sldId="270"/>
        </pc:sldMkLst>
      </pc:sldChg>
      <pc:sldChg chg="del">
        <pc:chgData name="Kelly Holden" userId="49fefb4d-5f95-4722-9838-c33d9e465ff3" providerId="ADAL" clId="{6ABD55D7-3037-4D97-9006-C0886FB753D2}" dt="2025-01-16T19:07:25.215" v="870" actId="47"/>
        <pc:sldMkLst>
          <pc:docMk/>
          <pc:sldMk cId="112948771" sldId="271"/>
        </pc:sldMkLst>
      </pc:sldChg>
      <pc:sldChg chg="del">
        <pc:chgData name="Kelly Holden" userId="49fefb4d-5f95-4722-9838-c33d9e465ff3" providerId="ADAL" clId="{6ABD55D7-3037-4D97-9006-C0886FB753D2}" dt="2025-01-16T19:07:26.910" v="872" actId="47"/>
        <pc:sldMkLst>
          <pc:docMk/>
          <pc:sldMk cId="568270593" sldId="272"/>
        </pc:sldMkLst>
      </pc:sldChg>
      <pc:sldChg chg="del">
        <pc:chgData name="Kelly Holden" userId="49fefb4d-5f95-4722-9838-c33d9e465ff3" providerId="ADAL" clId="{6ABD55D7-3037-4D97-9006-C0886FB753D2}" dt="2025-01-16T19:07:29.102" v="874" actId="47"/>
        <pc:sldMkLst>
          <pc:docMk/>
          <pc:sldMk cId="490935580" sldId="273"/>
        </pc:sldMkLst>
      </pc:sldChg>
      <pc:sldChg chg="del">
        <pc:chgData name="Kelly Holden" userId="49fefb4d-5f95-4722-9838-c33d9e465ff3" providerId="ADAL" clId="{6ABD55D7-3037-4D97-9006-C0886FB753D2}" dt="2025-01-16T19:07:30.405" v="876" actId="47"/>
        <pc:sldMkLst>
          <pc:docMk/>
          <pc:sldMk cId="280655239" sldId="274"/>
        </pc:sldMkLst>
      </pc:sldChg>
      <pc:sldChg chg="del">
        <pc:chgData name="Kelly Holden" userId="49fefb4d-5f95-4722-9838-c33d9e465ff3" providerId="ADAL" clId="{6ABD55D7-3037-4D97-9006-C0886FB753D2}" dt="2025-01-16T19:07:31.226" v="877" actId="47"/>
        <pc:sldMkLst>
          <pc:docMk/>
          <pc:sldMk cId="1130257539" sldId="275"/>
        </pc:sldMkLst>
      </pc:sldChg>
      <pc:sldChg chg="del">
        <pc:chgData name="Kelly Holden" userId="49fefb4d-5f95-4722-9838-c33d9e465ff3" providerId="ADAL" clId="{6ABD55D7-3037-4D97-9006-C0886FB753D2}" dt="2025-01-16T19:07:32.259" v="878" actId="47"/>
        <pc:sldMkLst>
          <pc:docMk/>
          <pc:sldMk cId="3967409811" sldId="276"/>
        </pc:sldMkLst>
      </pc:sldChg>
      <pc:sldChg chg="del">
        <pc:chgData name="Kelly Holden" userId="49fefb4d-5f95-4722-9838-c33d9e465ff3" providerId="ADAL" clId="{6ABD55D7-3037-4D97-9006-C0886FB753D2}" dt="2025-01-16T19:07:34.828" v="880" actId="47"/>
        <pc:sldMkLst>
          <pc:docMk/>
          <pc:sldMk cId="145653338" sldId="277"/>
        </pc:sldMkLst>
      </pc:sldChg>
      <pc:sldChg chg="del">
        <pc:chgData name="Kelly Holden" userId="49fefb4d-5f95-4722-9838-c33d9e465ff3" providerId="ADAL" clId="{6ABD55D7-3037-4D97-9006-C0886FB753D2}" dt="2025-01-16T19:07:27.857" v="873" actId="47"/>
        <pc:sldMkLst>
          <pc:docMk/>
          <pc:sldMk cId="365660457" sldId="278"/>
        </pc:sldMkLst>
      </pc:sldChg>
      <pc:sldChg chg="del">
        <pc:chgData name="Kelly Holden" userId="49fefb4d-5f95-4722-9838-c33d9e465ff3" providerId="ADAL" clId="{6ABD55D7-3037-4D97-9006-C0886FB753D2}" dt="2025-01-16T19:07:29.801" v="875" actId="47"/>
        <pc:sldMkLst>
          <pc:docMk/>
          <pc:sldMk cId="2432246649" sldId="279"/>
        </pc:sldMkLst>
      </pc:sldChg>
      <pc:sldChg chg="addSp delSp modSp mod">
        <pc:chgData name="Kelly Holden" userId="49fefb4d-5f95-4722-9838-c33d9e465ff3" providerId="ADAL" clId="{6ABD55D7-3037-4D97-9006-C0886FB753D2}" dt="2025-01-17T18:37:10.068" v="2315" actId="404"/>
        <pc:sldMkLst>
          <pc:docMk/>
          <pc:sldMk cId="1430392969" sldId="280"/>
        </pc:sldMkLst>
        <pc:spChg chg="mod">
          <ac:chgData name="Kelly Holden" userId="49fefb4d-5f95-4722-9838-c33d9e465ff3" providerId="ADAL" clId="{6ABD55D7-3037-4D97-9006-C0886FB753D2}" dt="2025-01-17T18:37:02.631" v="2314" actId="20577"/>
          <ac:spMkLst>
            <pc:docMk/>
            <pc:sldMk cId="1430392969" sldId="280"/>
            <ac:spMk id="2" creationId="{5C4AE14E-2439-57DF-4A7C-23C6B8BEA6EF}"/>
          </ac:spMkLst>
        </pc:spChg>
        <pc:spChg chg="mod">
          <ac:chgData name="Kelly Holden" userId="49fefb4d-5f95-4722-9838-c33d9e465ff3" providerId="ADAL" clId="{6ABD55D7-3037-4D97-9006-C0886FB753D2}" dt="2025-01-17T18:37:10.068" v="2315" actId="404"/>
          <ac:spMkLst>
            <pc:docMk/>
            <pc:sldMk cId="1430392969" sldId="280"/>
            <ac:spMk id="3" creationId="{24E51D03-385C-84E5-1CAD-CBC0C3931FB8}"/>
          </ac:spMkLst>
        </pc:spChg>
        <pc:spChg chg="add">
          <ac:chgData name="Kelly Holden" userId="49fefb4d-5f95-4722-9838-c33d9e465ff3" providerId="ADAL" clId="{6ABD55D7-3037-4D97-9006-C0886FB753D2}" dt="2025-01-16T18:57:19.990" v="636" actId="26606"/>
          <ac:spMkLst>
            <pc:docMk/>
            <pc:sldMk cId="1430392969" sldId="280"/>
            <ac:spMk id="17" creationId="{C0763A76-9F1C-4FC5-82B7-DD475DA461B2}"/>
          </ac:spMkLst>
        </pc:spChg>
        <pc:spChg chg="add">
          <ac:chgData name="Kelly Holden" userId="49fefb4d-5f95-4722-9838-c33d9e465ff3" providerId="ADAL" clId="{6ABD55D7-3037-4D97-9006-C0886FB753D2}" dt="2025-01-16T18:57:19.990" v="636" actId="26606"/>
          <ac:spMkLst>
            <pc:docMk/>
            <pc:sldMk cId="1430392969" sldId="280"/>
            <ac:spMk id="19" creationId="{E81BF4F6-F2CF-4984-9D14-D6966D92F99F}"/>
          </ac:spMkLst>
        </pc:spChg>
        <pc:picChg chg="add">
          <ac:chgData name="Kelly Holden" userId="49fefb4d-5f95-4722-9838-c33d9e465ff3" providerId="ADAL" clId="{6ABD55D7-3037-4D97-9006-C0886FB753D2}" dt="2025-01-16T18:57:19.990" v="636" actId="26606"/>
          <ac:picMkLst>
            <pc:docMk/>
            <pc:sldMk cId="1430392969" sldId="280"/>
            <ac:picMk id="13" creationId="{E3030CAD-3607-E719-AEEF-C91BA459F8D3}"/>
          </ac:picMkLst>
        </pc:picChg>
      </pc:sldChg>
      <pc:sldChg chg="del">
        <pc:chgData name="Kelly Holden" userId="49fefb4d-5f95-4722-9838-c33d9e465ff3" providerId="ADAL" clId="{6ABD55D7-3037-4D97-9006-C0886FB753D2}" dt="2025-01-16T19:07:34.108" v="879" actId="47"/>
        <pc:sldMkLst>
          <pc:docMk/>
          <pc:sldMk cId="2727846124" sldId="281"/>
        </pc:sldMkLst>
      </pc:sldChg>
      <pc:sldChg chg="del">
        <pc:chgData name="Kelly Holden" userId="49fefb4d-5f95-4722-9838-c33d9e465ff3" providerId="ADAL" clId="{6ABD55D7-3037-4D97-9006-C0886FB753D2}" dt="2025-01-16T19:07:36.112" v="881" actId="47"/>
        <pc:sldMkLst>
          <pc:docMk/>
          <pc:sldMk cId="1949233024" sldId="282"/>
        </pc:sldMkLst>
      </pc:sldChg>
      <pc:sldChg chg="addSp delSp modSp mod">
        <pc:chgData name="Kelly Holden" userId="49fefb4d-5f95-4722-9838-c33d9e465ff3" providerId="ADAL" clId="{6ABD55D7-3037-4D97-9006-C0886FB753D2}" dt="2025-01-16T18:56:08.324" v="504" actId="26606"/>
        <pc:sldMkLst>
          <pc:docMk/>
          <pc:sldMk cId="962626328" sldId="283"/>
        </pc:sldMkLst>
        <pc:spChg chg="mod">
          <ac:chgData name="Kelly Holden" userId="49fefb4d-5f95-4722-9838-c33d9e465ff3" providerId="ADAL" clId="{6ABD55D7-3037-4D97-9006-C0886FB753D2}" dt="2025-01-16T18:56:08.324" v="504" actId="26606"/>
          <ac:spMkLst>
            <pc:docMk/>
            <pc:sldMk cId="962626328" sldId="283"/>
            <ac:spMk id="2" creationId="{1DCF4F1B-92C9-1F52-36EE-90CA05F44C84}"/>
          </ac:spMkLst>
        </pc:spChg>
        <pc:spChg chg="add">
          <ac:chgData name="Kelly Holden" userId="49fefb4d-5f95-4722-9838-c33d9e465ff3" providerId="ADAL" clId="{6ABD55D7-3037-4D97-9006-C0886FB753D2}" dt="2025-01-16T18:56:08.324" v="504" actId="26606"/>
          <ac:spMkLst>
            <pc:docMk/>
            <pc:sldMk cId="962626328" sldId="283"/>
            <ac:spMk id="17" creationId="{1D63C574-BFD2-41A1-A567-B0C3CC7FDD4F}"/>
          </ac:spMkLst>
        </pc:spChg>
        <pc:spChg chg="add">
          <ac:chgData name="Kelly Holden" userId="49fefb4d-5f95-4722-9838-c33d9e465ff3" providerId="ADAL" clId="{6ABD55D7-3037-4D97-9006-C0886FB753D2}" dt="2025-01-16T18:56:08.324" v="504" actId="26606"/>
          <ac:spMkLst>
            <pc:docMk/>
            <pc:sldMk cId="962626328" sldId="283"/>
            <ac:spMk id="19" creationId="{E2A46BAB-8C31-42B2-90E8-B26DD3E81D37}"/>
          </ac:spMkLst>
        </pc:spChg>
        <pc:grpChg chg="add">
          <ac:chgData name="Kelly Holden" userId="49fefb4d-5f95-4722-9838-c33d9e465ff3" providerId="ADAL" clId="{6ABD55D7-3037-4D97-9006-C0886FB753D2}" dt="2025-01-16T18:56:08.324" v="504" actId="26606"/>
          <ac:grpSpMkLst>
            <pc:docMk/>
            <pc:sldMk cId="962626328" sldId="283"/>
            <ac:grpSpMk id="21" creationId="{B3F7A3C7-0737-4E57-B30E-8EEFE638B401}"/>
          </ac:grpSpMkLst>
        </pc:grpChg>
        <pc:grpChg chg="add">
          <ac:chgData name="Kelly Holden" userId="49fefb4d-5f95-4722-9838-c33d9e465ff3" providerId="ADAL" clId="{6ABD55D7-3037-4D97-9006-C0886FB753D2}" dt="2025-01-16T18:56:08.324" v="504" actId="26606"/>
          <ac:grpSpMkLst>
            <pc:docMk/>
            <pc:sldMk cId="962626328" sldId="283"/>
            <ac:grpSpMk id="25" creationId="{43F5E015-E085-4624-B431-B42414448684}"/>
          </ac:grpSpMkLst>
        </pc:grpChg>
        <pc:graphicFrameChg chg="add">
          <ac:chgData name="Kelly Holden" userId="49fefb4d-5f95-4722-9838-c33d9e465ff3" providerId="ADAL" clId="{6ABD55D7-3037-4D97-9006-C0886FB753D2}" dt="2025-01-16T18:56:08.324" v="504" actId="26606"/>
          <ac:graphicFrameMkLst>
            <pc:docMk/>
            <pc:sldMk cId="962626328" sldId="283"/>
            <ac:graphicFrameMk id="13" creationId="{CB228145-E6BC-6E3E-0B5B-30580EEF958B}"/>
          </ac:graphicFrameMkLst>
        </pc:graphicFrameChg>
      </pc:sldChg>
      <pc:sldChg chg="addSp delSp modSp new del mod">
        <pc:chgData name="Kelly Holden" userId="49fefb4d-5f95-4722-9838-c33d9e465ff3" providerId="ADAL" clId="{6ABD55D7-3037-4D97-9006-C0886FB753D2}" dt="2025-01-17T18:30:16.427" v="1760" actId="47"/>
        <pc:sldMkLst>
          <pc:docMk/>
          <pc:sldMk cId="1557448511" sldId="284"/>
        </pc:sldMkLst>
      </pc:sldChg>
      <pc:sldChg chg="del">
        <pc:chgData name="Kelly Holden" userId="49fefb4d-5f95-4722-9838-c33d9e465ff3" providerId="ADAL" clId="{6ABD55D7-3037-4D97-9006-C0886FB753D2}" dt="2025-01-16T19:07:26.280" v="871" actId="47"/>
        <pc:sldMkLst>
          <pc:docMk/>
          <pc:sldMk cId="2082170864" sldId="284"/>
        </pc:sldMkLst>
      </pc:sldChg>
      <pc:sldChg chg="del">
        <pc:chgData name="Kelly Holden" userId="49fefb4d-5f95-4722-9838-c33d9e465ff3" providerId="ADAL" clId="{6ABD55D7-3037-4D97-9006-C0886FB753D2}" dt="2025-01-16T18:29:34.144" v="396" actId="47"/>
        <pc:sldMkLst>
          <pc:docMk/>
          <pc:sldMk cId="1523825355" sldId="285"/>
        </pc:sldMkLst>
      </pc:sldChg>
      <pc:sldChg chg="addSp modSp new mod">
        <pc:chgData name="Kelly Holden" userId="49fefb4d-5f95-4722-9838-c33d9e465ff3" providerId="ADAL" clId="{6ABD55D7-3037-4D97-9006-C0886FB753D2}" dt="2025-01-17T18:33:45.044" v="2125" actId="20577"/>
        <pc:sldMkLst>
          <pc:docMk/>
          <pc:sldMk cId="1552574957" sldId="285"/>
        </pc:sldMkLst>
        <pc:spChg chg="mod">
          <ac:chgData name="Kelly Holden" userId="49fefb4d-5f95-4722-9838-c33d9e465ff3" providerId="ADAL" clId="{6ABD55D7-3037-4D97-9006-C0886FB753D2}" dt="2025-01-17T18:33:41.640" v="2120" actId="14100"/>
          <ac:spMkLst>
            <pc:docMk/>
            <pc:sldMk cId="1552574957" sldId="285"/>
            <ac:spMk id="2" creationId="{96E70AC1-D16A-F30A-CAE7-C13BEB50C926}"/>
          </ac:spMkLst>
        </pc:spChg>
        <pc:spChg chg="mod">
          <ac:chgData name="Kelly Holden" userId="49fefb4d-5f95-4722-9838-c33d9e465ff3" providerId="ADAL" clId="{6ABD55D7-3037-4D97-9006-C0886FB753D2}" dt="2025-01-17T18:33:45.044" v="2125" actId="20577"/>
          <ac:spMkLst>
            <pc:docMk/>
            <pc:sldMk cId="1552574957" sldId="285"/>
            <ac:spMk id="3" creationId="{BEE7B69A-312D-9349-A7DD-00D711912CB5}"/>
          </ac:spMkLst>
        </pc:spChg>
        <pc:picChg chg="add mod">
          <ac:chgData name="Kelly Holden" userId="49fefb4d-5f95-4722-9838-c33d9e465ff3" providerId="ADAL" clId="{6ABD55D7-3037-4D97-9006-C0886FB753D2}" dt="2025-01-17T18:33:33.633" v="2117" actId="962"/>
          <ac:picMkLst>
            <pc:docMk/>
            <pc:sldMk cId="1552574957" sldId="285"/>
            <ac:picMk id="5" creationId="{525A1D1B-B0C9-CF92-DB36-AA74F00E00BF}"/>
          </ac:picMkLst>
        </pc:picChg>
      </pc:sldChg>
      <pc:sldChg chg="del">
        <pc:chgData name="Kelly Holden" userId="49fefb4d-5f95-4722-9838-c33d9e465ff3" providerId="ADAL" clId="{6ABD55D7-3037-4D97-9006-C0886FB753D2}" dt="2025-01-16T18:29:36.426" v="397" actId="47"/>
        <pc:sldMkLst>
          <pc:docMk/>
          <pc:sldMk cId="260524457" sldId="286"/>
        </pc:sldMkLst>
      </pc:sldChg>
      <pc:sldChg chg="addSp delSp modSp new mod setBg">
        <pc:chgData name="Kelly Holden" userId="49fefb4d-5f95-4722-9838-c33d9e465ff3" providerId="ADAL" clId="{6ABD55D7-3037-4D97-9006-C0886FB753D2}" dt="2025-01-17T18:31:38.478" v="1934" actId="26606"/>
        <pc:sldMkLst>
          <pc:docMk/>
          <pc:sldMk cId="684656035" sldId="286"/>
        </pc:sldMkLst>
        <pc:spChg chg="mod">
          <ac:chgData name="Kelly Holden" userId="49fefb4d-5f95-4722-9838-c33d9e465ff3" providerId="ADAL" clId="{6ABD55D7-3037-4D97-9006-C0886FB753D2}" dt="2025-01-17T18:31:38.478" v="1934" actId="26606"/>
          <ac:spMkLst>
            <pc:docMk/>
            <pc:sldMk cId="684656035" sldId="286"/>
            <ac:spMk id="2" creationId="{677F6138-958F-1758-FB4D-213715CCD5FA}"/>
          </ac:spMkLst>
        </pc:spChg>
        <pc:spChg chg="add">
          <ac:chgData name="Kelly Holden" userId="49fefb4d-5f95-4722-9838-c33d9e465ff3" providerId="ADAL" clId="{6ABD55D7-3037-4D97-9006-C0886FB753D2}" dt="2025-01-17T18:31:38.478" v="1934" actId="26606"/>
          <ac:spMkLst>
            <pc:docMk/>
            <pc:sldMk cId="684656035" sldId="286"/>
            <ac:spMk id="9" creationId="{A1F6BF70-C7D1-4AF9-8DB4-BEEB8A9C3529}"/>
          </ac:spMkLst>
        </pc:spChg>
        <pc:spChg chg="add">
          <ac:chgData name="Kelly Holden" userId="49fefb4d-5f95-4722-9838-c33d9e465ff3" providerId="ADAL" clId="{6ABD55D7-3037-4D97-9006-C0886FB753D2}" dt="2025-01-17T18:31:38.478" v="1934" actId="26606"/>
          <ac:spMkLst>
            <pc:docMk/>
            <pc:sldMk cId="684656035" sldId="286"/>
            <ac:spMk id="15" creationId="{2C1BBA94-3F40-40AA-8BB9-E69E25E537C1}"/>
          </ac:spMkLst>
        </pc:spChg>
        <pc:grpChg chg="add">
          <ac:chgData name="Kelly Holden" userId="49fefb4d-5f95-4722-9838-c33d9e465ff3" providerId="ADAL" clId="{6ABD55D7-3037-4D97-9006-C0886FB753D2}" dt="2025-01-17T18:31:38.478" v="1934" actId="26606"/>
          <ac:grpSpMkLst>
            <pc:docMk/>
            <pc:sldMk cId="684656035" sldId="286"/>
            <ac:grpSpMk id="11" creationId="{0C66A8B6-1F6E-4FCC-93B9-B9986B6FD111}"/>
          </ac:grpSpMkLst>
        </pc:grpChg>
        <pc:graphicFrameChg chg="add">
          <ac:chgData name="Kelly Holden" userId="49fefb4d-5f95-4722-9838-c33d9e465ff3" providerId="ADAL" clId="{6ABD55D7-3037-4D97-9006-C0886FB753D2}" dt="2025-01-17T18:31:38.478" v="1934" actId="26606"/>
          <ac:graphicFrameMkLst>
            <pc:docMk/>
            <pc:sldMk cId="684656035" sldId="286"/>
            <ac:graphicFrameMk id="5" creationId="{2A8B2948-C95F-0A19-4B8E-19014E6FC60B}"/>
          </ac:graphicFrameMkLst>
        </pc:graphicFrameChg>
      </pc:sldChg>
      <pc:sldChg chg="del">
        <pc:chgData name="Kelly Holden" userId="49fefb4d-5f95-4722-9838-c33d9e465ff3" providerId="ADAL" clId="{6ABD55D7-3037-4D97-9006-C0886FB753D2}" dt="2025-01-16T19:06:47.100" v="845" actId="47"/>
        <pc:sldMkLst>
          <pc:docMk/>
          <pc:sldMk cId="1234534660" sldId="287"/>
        </pc:sldMkLst>
      </pc:sldChg>
      <pc:sldChg chg="addSp delSp modSp new mod setBg">
        <pc:chgData name="Kelly Holden" userId="49fefb4d-5f95-4722-9838-c33d9e465ff3" providerId="ADAL" clId="{6ABD55D7-3037-4D97-9006-C0886FB753D2}" dt="2025-01-17T18:28:01.895" v="1512" actId="26606"/>
        <pc:sldMkLst>
          <pc:docMk/>
          <pc:sldMk cId="1751775598" sldId="287"/>
        </pc:sldMkLst>
        <pc:spChg chg="mo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2" creationId="{5FA8C415-214B-DE36-72CF-2AA2EDCCD555}"/>
          </ac:spMkLst>
        </pc:spChg>
        <pc:spChg chg="ad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9" creationId="{BACC6370-2D7E-4714-9D71-7542949D7D5D}"/>
          </ac:spMkLst>
        </pc:spChg>
        <pc:spChg chg="ad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11" creationId="{256B2C21-A230-48C0-8DF1-C46611373C44}"/>
          </ac:spMkLst>
        </pc:spChg>
        <pc:spChg chg="ad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13" creationId="{3847E18C-932D-4C95-AABA-FEC7C9499AD7}"/>
          </ac:spMkLst>
        </pc:spChg>
        <pc:spChg chg="ad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15" creationId="{3150CB11-0C61-439E-910F-5787759E72A0}"/>
          </ac:spMkLst>
        </pc:spChg>
        <pc:spChg chg="ad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17" creationId="{43F8A58B-5155-44CE-A5FF-7647B47D0A7A}"/>
          </ac:spMkLst>
        </pc:spChg>
        <pc:spChg chg="add">
          <ac:chgData name="Kelly Holden" userId="49fefb4d-5f95-4722-9838-c33d9e465ff3" providerId="ADAL" clId="{6ABD55D7-3037-4D97-9006-C0886FB753D2}" dt="2025-01-17T18:28:01.895" v="1512" actId="26606"/>
          <ac:spMkLst>
            <pc:docMk/>
            <pc:sldMk cId="1751775598" sldId="287"/>
            <ac:spMk id="19" creationId="{443F2ACA-E6D6-4028-82DD-F03C262D5DE6}"/>
          </ac:spMkLst>
        </pc:spChg>
        <pc:graphicFrameChg chg="add">
          <ac:chgData name="Kelly Holden" userId="49fefb4d-5f95-4722-9838-c33d9e465ff3" providerId="ADAL" clId="{6ABD55D7-3037-4D97-9006-C0886FB753D2}" dt="2025-01-17T18:28:01.895" v="1512" actId="26606"/>
          <ac:graphicFrameMkLst>
            <pc:docMk/>
            <pc:sldMk cId="1751775598" sldId="287"/>
            <ac:graphicFrameMk id="5" creationId="{AE916F17-7791-6FF1-1750-A0A7E777EAD2}"/>
          </ac:graphicFrameMkLst>
        </pc:graphicFrameChg>
      </pc:sldChg>
      <pc:sldChg chg="addSp delSp modSp new mod setBg">
        <pc:chgData name="Kelly Holden" userId="49fefb4d-5f95-4722-9838-c33d9e465ff3" providerId="ADAL" clId="{6ABD55D7-3037-4D97-9006-C0886FB753D2}" dt="2025-01-17T18:59:02.557" v="3364" actId="27636"/>
        <pc:sldMkLst>
          <pc:docMk/>
          <pc:sldMk cId="912928527" sldId="288"/>
        </pc:sldMkLst>
        <pc:spChg chg="mod">
          <ac:chgData name="Kelly Holden" userId="49fefb4d-5f95-4722-9838-c33d9e465ff3" providerId="ADAL" clId="{6ABD55D7-3037-4D97-9006-C0886FB753D2}" dt="2025-01-17T18:28:55.548" v="1561" actId="26606"/>
          <ac:spMkLst>
            <pc:docMk/>
            <pc:sldMk cId="912928527" sldId="288"/>
            <ac:spMk id="2" creationId="{F66353F2-35ED-A689-B5B4-D9274C682B53}"/>
          </ac:spMkLst>
        </pc:spChg>
        <pc:spChg chg="mod">
          <ac:chgData name="Kelly Holden" userId="49fefb4d-5f95-4722-9838-c33d9e465ff3" providerId="ADAL" clId="{6ABD55D7-3037-4D97-9006-C0886FB753D2}" dt="2025-01-17T18:59:02.557" v="3364" actId="27636"/>
          <ac:spMkLst>
            <pc:docMk/>
            <pc:sldMk cId="912928527" sldId="288"/>
            <ac:spMk id="3" creationId="{91BD38AD-876A-E881-159E-602037022C35}"/>
          </ac:spMkLst>
        </pc:spChg>
        <pc:spChg chg="add">
          <ac:chgData name="Kelly Holden" userId="49fefb4d-5f95-4722-9838-c33d9e465ff3" providerId="ADAL" clId="{6ABD55D7-3037-4D97-9006-C0886FB753D2}" dt="2025-01-17T18:28:55.548" v="1561" actId="26606"/>
          <ac:spMkLst>
            <pc:docMk/>
            <pc:sldMk cId="912928527" sldId="288"/>
            <ac:spMk id="25" creationId="{CD9FE4EF-C4D8-49A0-B2FF-81D8DB7D8A24}"/>
          </ac:spMkLst>
        </pc:spChg>
        <pc:spChg chg="add">
          <ac:chgData name="Kelly Holden" userId="49fefb4d-5f95-4722-9838-c33d9e465ff3" providerId="ADAL" clId="{6ABD55D7-3037-4D97-9006-C0886FB753D2}" dt="2025-01-17T18:28:55.548" v="1561" actId="26606"/>
          <ac:spMkLst>
            <pc:docMk/>
            <pc:sldMk cId="912928527" sldId="288"/>
            <ac:spMk id="27" creationId="{4300840D-0A0B-4512-BACA-B439D5B9C57C}"/>
          </ac:spMkLst>
        </pc:spChg>
        <pc:spChg chg="add">
          <ac:chgData name="Kelly Holden" userId="49fefb4d-5f95-4722-9838-c33d9e465ff3" providerId="ADAL" clId="{6ABD55D7-3037-4D97-9006-C0886FB753D2}" dt="2025-01-17T18:28:55.548" v="1561" actId="26606"/>
          <ac:spMkLst>
            <pc:docMk/>
            <pc:sldMk cId="912928527" sldId="288"/>
            <ac:spMk id="29" creationId="{D2B78728-A580-49A7-84F9-6EF6F583ADE0}"/>
          </ac:spMkLst>
        </pc:spChg>
        <pc:spChg chg="add">
          <ac:chgData name="Kelly Holden" userId="49fefb4d-5f95-4722-9838-c33d9e465ff3" providerId="ADAL" clId="{6ABD55D7-3037-4D97-9006-C0886FB753D2}" dt="2025-01-17T18:28:55.548" v="1561" actId="26606"/>
          <ac:spMkLst>
            <pc:docMk/>
            <pc:sldMk cId="912928527" sldId="288"/>
            <ac:spMk id="31" creationId="{38FAA1A1-D861-433F-88FA-1E9D6FD31D11}"/>
          </ac:spMkLst>
        </pc:spChg>
      </pc:sldChg>
      <pc:sldChg chg="addSp delSp modSp new mod setBg">
        <pc:chgData name="Kelly Holden" userId="49fefb4d-5f95-4722-9838-c33d9e465ff3" providerId="ADAL" clId="{6ABD55D7-3037-4D97-9006-C0886FB753D2}" dt="2025-01-17T18:30:31.282" v="1761" actId="26606"/>
        <pc:sldMkLst>
          <pc:docMk/>
          <pc:sldMk cId="516193492" sldId="289"/>
        </pc:sldMkLst>
        <pc:spChg chg="mod">
          <ac:chgData name="Kelly Holden" userId="49fefb4d-5f95-4722-9838-c33d9e465ff3" providerId="ADAL" clId="{6ABD55D7-3037-4D97-9006-C0886FB753D2}" dt="2025-01-17T18:30:31.282" v="1761" actId="26606"/>
          <ac:spMkLst>
            <pc:docMk/>
            <pc:sldMk cId="516193492" sldId="289"/>
            <ac:spMk id="2" creationId="{6269752C-D538-8048-8AD0-F2F4FF38A37F}"/>
          </ac:spMkLst>
        </pc:spChg>
        <pc:spChg chg="add">
          <ac:chgData name="Kelly Holden" userId="49fefb4d-5f95-4722-9838-c33d9e465ff3" providerId="ADAL" clId="{6ABD55D7-3037-4D97-9006-C0886FB753D2}" dt="2025-01-17T18:30:31.282" v="1761" actId="26606"/>
          <ac:spMkLst>
            <pc:docMk/>
            <pc:sldMk cId="516193492" sldId="289"/>
            <ac:spMk id="9" creationId="{9F6F39C2-8746-4599-843B-CED156C408BF}"/>
          </ac:spMkLst>
        </pc:spChg>
        <pc:spChg chg="add">
          <ac:chgData name="Kelly Holden" userId="49fefb4d-5f95-4722-9838-c33d9e465ff3" providerId="ADAL" clId="{6ABD55D7-3037-4D97-9006-C0886FB753D2}" dt="2025-01-17T18:30:31.282" v="1761" actId="26606"/>
          <ac:spMkLst>
            <pc:docMk/>
            <pc:sldMk cId="516193492" sldId="289"/>
            <ac:spMk id="11" creationId="{A5D714AD-9E94-4752-AA45-D4B0EAAB52E2}"/>
          </ac:spMkLst>
        </pc:spChg>
        <pc:spChg chg="add">
          <ac:chgData name="Kelly Holden" userId="49fefb4d-5f95-4722-9838-c33d9e465ff3" providerId="ADAL" clId="{6ABD55D7-3037-4D97-9006-C0886FB753D2}" dt="2025-01-17T18:30:31.282" v="1761" actId="26606"/>
          <ac:spMkLst>
            <pc:docMk/>
            <pc:sldMk cId="516193492" sldId="289"/>
            <ac:spMk id="13" creationId="{7FF89E09-42FB-4694-96E4-95652B1D83E4}"/>
          </ac:spMkLst>
        </pc:spChg>
        <pc:spChg chg="add">
          <ac:chgData name="Kelly Holden" userId="49fefb4d-5f95-4722-9838-c33d9e465ff3" providerId="ADAL" clId="{6ABD55D7-3037-4D97-9006-C0886FB753D2}" dt="2025-01-17T18:30:31.282" v="1761" actId="26606"/>
          <ac:spMkLst>
            <pc:docMk/>
            <pc:sldMk cId="516193492" sldId="289"/>
            <ac:spMk id="15" creationId="{25D3C032-881F-4579-A4BF-0FA966E9F350}"/>
          </ac:spMkLst>
        </pc:spChg>
        <pc:graphicFrameChg chg="add">
          <ac:chgData name="Kelly Holden" userId="49fefb4d-5f95-4722-9838-c33d9e465ff3" providerId="ADAL" clId="{6ABD55D7-3037-4D97-9006-C0886FB753D2}" dt="2025-01-17T18:30:31.282" v="1761" actId="26606"/>
          <ac:graphicFrameMkLst>
            <pc:docMk/>
            <pc:sldMk cId="516193492" sldId="289"/>
            <ac:graphicFrameMk id="5" creationId="{96C0D15F-B6A2-EABD-7093-2BEE005E8CF3}"/>
          </ac:graphicFrameMkLst>
        </pc:graphicFrameChg>
      </pc:sldChg>
      <pc:sldChg chg="addSp modSp new mod setBg">
        <pc:chgData name="Kelly Holden" userId="49fefb4d-5f95-4722-9838-c33d9e465ff3" providerId="ADAL" clId="{6ABD55D7-3037-4D97-9006-C0886FB753D2}" dt="2025-01-17T18:41:17.308" v="2573" actId="113"/>
        <pc:sldMkLst>
          <pc:docMk/>
          <pc:sldMk cId="141923272" sldId="290"/>
        </pc:sldMkLst>
        <pc:spChg chg="mod">
          <ac:chgData name="Kelly Holden" userId="49fefb4d-5f95-4722-9838-c33d9e465ff3" providerId="ADAL" clId="{6ABD55D7-3037-4D97-9006-C0886FB753D2}" dt="2025-01-17T18:41:17.308" v="2573" actId="113"/>
          <ac:spMkLst>
            <pc:docMk/>
            <pc:sldMk cId="141923272" sldId="290"/>
            <ac:spMk id="2" creationId="{FDE0092C-7AD9-0B9D-AAA7-213985DAE690}"/>
          </ac:spMkLst>
        </pc:spChg>
        <pc:spChg chg="mod">
          <ac:chgData name="Kelly Holden" userId="49fefb4d-5f95-4722-9838-c33d9e465ff3" providerId="ADAL" clId="{6ABD55D7-3037-4D97-9006-C0886FB753D2}" dt="2025-01-17T18:39:49.601" v="2571" actId="14100"/>
          <ac:spMkLst>
            <pc:docMk/>
            <pc:sldMk cId="141923272" sldId="290"/>
            <ac:spMk id="3" creationId="{B2887BEE-1892-513A-52BB-55F294C3D73C}"/>
          </ac:spMkLst>
        </pc:spChg>
        <pc:spChg chg="add">
          <ac:chgData name="Kelly Holden" userId="49fefb4d-5f95-4722-9838-c33d9e465ff3" providerId="ADAL" clId="{6ABD55D7-3037-4D97-9006-C0886FB753D2}" dt="2025-01-17T18:39:27.509" v="2562" actId="26606"/>
          <ac:spMkLst>
            <pc:docMk/>
            <pc:sldMk cId="141923272" sldId="290"/>
            <ac:spMk id="9" creationId="{C0763A76-9F1C-4FC5-82B7-DD475DA461B2}"/>
          </ac:spMkLst>
        </pc:spChg>
        <pc:spChg chg="add">
          <ac:chgData name="Kelly Holden" userId="49fefb4d-5f95-4722-9838-c33d9e465ff3" providerId="ADAL" clId="{6ABD55D7-3037-4D97-9006-C0886FB753D2}" dt="2025-01-17T18:39:27.509" v="2562" actId="26606"/>
          <ac:spMkLst>
            <pc:docMk/>
            <pc:sldMk cId="141923272" sldId="290"/>
            <ac:spMk id="11" creationId="{E81BF4F6-F2CF-4984-9D14-D6966D92F99F}"/>
          </ac:spMkLst>
        </pc:spChg>
        <pc:picChg chg="add mod">
          <ac:chgData name="Kelly Holden" userId="49fefb4d-5f95-4722-9838-c33d9e465ff3" providerId="ADAL" clId="{6ABD55D7-3037-4D97-9006-C0886FB753D2}" dt="2025-01-17T18:39:35.151" v="2563" actId="14100"/>
          <ac:picMkLst>
            <pc:docMk/>
            <pc:sldMk cId="141923272" sldId="290"/>
            <ac:picMk id="5" creationId="{8C911D1D-AE32-9A12-21D2-869D3AF1759E}"/>
          </ac:picMkLst>
        </pc:picChg>
      </pc:sldChg>
      <pc:sldChg chg="addSp delSp modSp new mod setBg">
        <pc:chgData name="Kelly Holden" userId="49fefb4d-5f95-4722-9838-c33d9e465ff3" providerId="ADAL" clId="{6ABD55D7-3037-4D97-9006-C0886FB753D2}" dt="2025-01-17T18:57:36.156" v="3318" actId="20577"/>
        <pc:sldMkLst>
          <pc:docMk/>
          <pc:sldMk cId="3162461503" sldId="291"/>
        </pc:sldMkLst>
        <pc:spChg chg="mod">
          <ac:chgData name="Kelly Holden" userId="49fefb4d-5f95-4722-9838-c33d9e465ff3" providerId="ADAL" clId="{6ABD55D7-3037-4D97-9006-C0886FB753D2}" dt="2025-01-17T18:57:24.474" v="3272" actId="403"/>
          <ac:spMkLst>
            <pc:docMk/>
            <pc:sldMk cId="3162461503" sldId="291"/>
            <ac:spMk id="2" creationId="{5FB10114-4F51-478F-3961-BFC1E28CECD5}"/>
          </ac:spMkLst>
        </pc:spChg>
        <pc:spChg chg="add">
          <ac:chgData name="Kelly Holden" userId="49fefb4d-5f95-4722-9838-c33d9e465ff3" providerId="ADAL" clId="{6ABD55D7-3037-4D97-9006-C0886FB753D2}" dt="2025-01-17T18:55:56.750" v="2897" actId="26606"/>
          <ac:spMkLst>
            <pc:docMk/>
            <pc:sldMk cId="3162461503" sldId="291"/>
            <ac:spMk id="11" creationId="{BACC6370-2D7E-4714-9D71-7542949D7D5D}"/>
          </ac:spMkLst>
        </pc:spChg>
        <pc:spChg chg="add">
          <ac:chgData name="Kelly Holden" userId="49fefb4d-5f95-4722-9838-c33d9e465ff3" providerId="ADAL" clId="{6ABD55D7-3037-4D97-9006-C0886FB753D2}" dt="2025-01-17T18:55:56.750" v="2897" actId="26606"/>
          <ac:spMkLst>
            <pc:docMk/>
            <pc:sldMk cId="3162461503" sldId="291"/>
            <ac:spMk id="13" creationId="{256B2C21-A230-48C0-8DF1-C46611373C44}"/>
          </ac:spMkLst>
        </pc:spChg>
        <pc:spChg chg="add">
          <ac:chgData name="Kelly Holden" userId="49fefb4d-5f95-4722-9838-c33d9e465ff3" providerId="ADAL" clId="{6ABD55D7-3037-4D97-9006-C0886FB753D2}" dt="2025-01-17T18:55:56.750" v="2897" actId="26606"/>
          <ac:spMkLst>
            <pc:docMk/>
            <pc:sldMk cId="3162461503" sldId="291"/>
            <ac:spMk id="15" creationId="{3847E18C-932D-4C95-AABA-FEC7C9499AD7}"/>
          </ac:spMkLst>
        </pc:spChg>
        <pc:spChg chg="add">
          <ac:chgData name="Kelly Holden" userId="49fefb4d-5f95-4722-9838-c33d9e465ff3" providerId="ADAL" clId="{6ABD55D7-3037-4D97-9006-C0886FB753D2}" dt="2025-01-17T18:55:56.750" v="2897" actId="26606"/>
          <ac:spMkLst>
            <pc:docMk/>
            <pc:sldMk cId="3162461503" sldId="291"/>
            <ac:spMk id="17" creationId="{3150CB11-0C61-439E-910F-5787759E72A0}"/>
          </ac:spMkLst>
        </pc:spChg>
        <pc:spChg chg="add">
          <ac:chgData name="Kelly Holden" userId="49fefb4d-5f95-4722-9838-c33d9e465ff3" providerId="ADAL" clId="{6ABD55D7-3037-4D97-9006-C0886FB753D2}" dt="2025-01-17T18:55:56.750" v="2897" actId="26606"/>
          <ac:spMkLst>
            <pc:docMk/>
            <pc:sldMk cId="3162461503" sldId="291"/>
            <ac:spMk id="19" creationId="{43F8A58B-5155-44CE-A5FF-7647B47D0A7A}"/>
          </ac:spMkLst>
        </pc:spChg>
        <pc:spChg chg="add">
          <ac:chgData name="Kelly Holden" userId="49fefb4d-5f95-4722-9838-c33d9e465ff3" providerId="ADAL" clId="{6ABD55D7-3037-4D97-9006-C0886FB753D2}" dt="2025-01-17T18:55:56.750" v="2897" actId="26606"/>
          <ac:spMkLst>
            <pc:docMk/>
            <pc:sldMk cId="3162461503" sldId="291"/>
            <ac:spMk id="21" creationId="{443F2ACA-E6D6-4028-82DD-F03C262D5DE6}"/>
          </ac:spMkLst>
        </pc:spChg>
        <pc:graphicFrameChg chg="add mod">
          <ac:chgData name="Kelly Holden" userId="49fefb4d-5f95-4722-9838-c33d9e465ff3" providerId="ADAL" clId="{6ABD55D7-3037-4D97-9006-C0886FB753D2}" dt="2025-01-17T18:57:36.156" v="3318" actId="20577"/>
          <ac:graphicFrameMkLst>
            <pc:docMk/>
            <pc:sldMk cId="3162461503" sldId="291"/>
            <ac:graphicFrameMk id="7" creationId="{35EAD92D-E9FB-1474-CBBA-F09F4F792C7B}"/>
          </ac:graphicFrameMkLst>
        </pc:graphicFrameChg>
      </pc:sldChg>
      <pc:sldChg chg="addSp modSp new mod setBg">
        <pc:chgData name="Kelly Holden" userId="49fefb4d-5f95-4722-9838-c33d9e465ff3" providerId="ADAL" clId="{6ABD55D7-3037-4D97-9006-C0886FB753D2}" dt="2025-01-17T18:57:15.220" v="3267" actId="26606"/>
        <pc:sldMkLst>
          <pc:docMk/>
          <pc:sldMk cId="574136161" sldId="292"/>
        </pc:sldMkLst>
        <pc:spChg chg="mod">
          <ac:chgData name="Kelly Holden" userId="49fefb4d-5f95-4722-9838-c33d9e465ff3" providerId="ADAL" clId="{6ABD55D7-3037-4D97-9006-C0886FB753D2}" dt="2025-01-17T18:57:15.220" v="3267" actId="26606"/>
          <ac:spMkLst>
            <pc:docMk/>
            <pc:sldMk cId="574136161" sldId="292"/>
            <ac:spMk id="2" creationId="{EDCDACA6-C920-395A-F8B7-F783C2030E03}"/>
          </ac:spMkLst>
        </pc:spChg>
        <pc:spChg chg="mod">
          <ac:chgData name="Kelly Holden" userId="49fefb4d-5f95-4722-9838-c33d9e465ff3" providerId="ADAL" clId="{6ABD55D7-3037-4D97-9006-C0886FB753D2}" dt="2025-01-17T18:57:15.220" v="3267" actId="26606"/>
          <ac:spMkLst>
            <pc:docMk/>
            <pc:sldMk cId="574136161" sldId="292"/>
            <ac:spMk id="3" creationId="{0E205001-EE0D-0BE4-5E4E-A6522D2AA52E}"/>
          </ac:spMkLst>
        </pc:spChg>
        <pc:spChg chg="add">
          <ac:chgData name="Kelly Holden" userId="49fefb4d-5f95-4722-9838-c33d9e465ff3" providerId="ADAL" clId="{6ABD55D7-3037-4D97-9006-C0886FB753D2}" dt="2025-01-17T18:57:15.220" v="3267" actId="26606"/>
          <ac:spMkLst>
            <pc:docMk/>
            <pc:sldMk cId="574136161" sldId="292"/>
            <ac:spMk id="10" creationId="{59A309A7-1751-4ABE-A3C1-EEC40366AD89}"/>
          </ac:spMkLst>
        </pc:spChg>
        <pc:spChg chg="add">
          <ac:chgData name="Kelly Holden" userId="49fefb4d-5f95-4722-9838-c33d9e465ff3" providerId="ADAL" clId="{6ABD55D7-3037-4D97-9006-C0886FB753D2}" dt="2025-01-17T18:57:15.220" v="3267" actId="26606"/>
          <ac:spMkLst>
            <pc:docMk/>
            <pc:sldMk cId="574136161" sldId="292"/>
            <ac:spMk id="12" creationId="{967D8EB6-EAE1-4F9C-B398-83321E287204}"/>
          </ac:spMkLst>
        </pc:spChg>
        <pc:picChg chg="add">
          <ac:chgData name="Kelly Holden" userId="49fefb4d-5f95-4722-9838-c33d9e465ff3" providerId="ADAL" clId="{6ABD55D7-3037-4D97-9006-C0886FB753D2}" dt="2025-01-17T18:57:15.220" v="3267" actId="26606"/>
          <ac:picMkLst>
            <pc:docMk/>
            <pc:sldMk cId="574136161" sldId="292"/>
            <ac:picMk id="7" creationId="{36395D60-7B44-E036-A1E2-5AEF4E65CD28}"/>
          </ac:picMkLst>
        </pc:picChg>
      </pc:sldChg>
      <pc:sldChg chg="addSp delSp modSp new mod">
        <pc:chgData name="Kelly Holden" userId="49fefb4d-5f95-4722-9838-c33d9e465ff3" providerId="ADAL" clId="{6ABD55D7-3037-4D97-9006-C0886FB753D2}" dt="2025-01-17T18:58:22.172" v="3329" actId="478"/>
        <pc:sldMkLst>
          <pc:docMk/>
          <pc:sldMk cId="265832025" sldId="293"/>
        </pc:sldMkLst>
        <pc:picChg chg="add mod">
          <ac:chgData name="Kelly Holden" userId="49fefb4d-5f95-4722-9838-c33d9e465ff3" providerId="ADAL" clId="{6ABD55D7-3037-4D97-9006-C0886FB753D2}" dt="2025-01-17T18:58:19.776" v="3328" actId="962"/>
          <ac:picMkLst>
            <pc:docMk/>
            <pc:sldMk cId="265832025" sldId="293"/>
            <ac:picMk id="5" creationId="{F78BF740-630C-F50E-EE0E-D0AE2270B06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9A6F8-4FB9-4277-9B37-F28F91E3696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0022379-FE83-477C-86F2-268E095484CC}">
      <dgm:prSet custT="1"/>
      <dgm:spPr/>
      <dgm:t>
        <a:bodyPr/>
        <a:lstStyle/>
        <a:p>
          <a:r>
            <a:rPr lang="en-US" sz="2000" dirty="0"/>
            <a:t>Review language carefully</a:t>
          </a:r>
        </a:p>
      </dgm:t>
    </dgm:pt>
    <dgm:pt modelId="{F0C91BE8-D716-4107-9F07-274B03FBA3FF}" type="parTrans" cxnId="{5885DE5E-5E19-4D71-9B0D-5AB4C18D2F6F}">
      <dgm:prSet/>
      <dgm:spPr/>
      <dgm:t>
        <a:bodyPr/>
        <a:lstStyle/>
        <a:p>
          <a:endParaRPr lang="en-US"/>
        </a:p>
      </dgm:t>
    </dgm:pt>
    <dgm:pt modelId="{044E88D6-FF43-4AF8-AD50-3A3522A69234}" type="sibTrans" cxnId="{5885DE5E-5E19-4D71-9B0D-5AB4C18D2F6F}">
      <dgm:prSet/>
      <dgm:spPr/>
      <dgm:t>
        <a:bodyPr/>
        <a:lstStyle/>
        <a:p>
          <a:endParaRPr lang="en-US"/>
        </a:p>
      </dgm:t>
    </dgm:pt>
    <dgm:pt modelId="{EA29A369-3353-456E-8DE6-C2784941A664}">
      <dgm:prSet custT="1"/>
      <dgm:spPr/>
      <dgm:t>
        <a:bodyPr/>
        <a:lstStyle/>
        <a:p>
          <a:r>
            <a:rPr lang="en-US" sz="2000" dirty="0"/>
            <a:t>Do you need a release from prior agreements</a:t>
          </a:r>
          <a:r>
            <a:rPr lang="en-US" sz="1700" dirty="0"/>
            <a:t>? </a:t>
          </a:r>
        </a:p>
      </dgm:t>
    </dgm:pt>
    <dgm:pt modelId="{7E4A700B-0EA8-4FDE-9E38-908E1C895A16}" type="parTrans" cxnId="{132F05BE-F31E-48EE-86F1-8E42F7736846}">
      <dgm:prSet/>
      <dgm:spPr/>
      <dgm:t>
        <a:bodyPr/>
        <a:lstStyle/>
        <a:p>
          <a:endParaRPr lang="en-US"/>
        </a:p>
      </dgm:t>
    </dgm:pt>
    <dgm:pt modelId="{06EB2D04-03D9-4B0F-AA50-5FB4C72D50FC}" type="sibTrans" cxnId="{132F05BE-F31E-48EE-86F1-8E42F7736846}">
      <dgm:prSet/>
      <dgm:spPr/>
      <dgm:t>
        <a:bodyPr/>
        <a:lstStyle/>
        <a:p>
          <a:endParaRPr lang="en-US"/>
        </a:p>
      </dgm:t>
    </dgm:pt>
    <dgm:pt modelId="{6779063F-C4E3-488B-9B9E-9BA4E0AB1F35}">
      <dgm:prSet custT="1"/>
      <dgm:spPr/>
      <dgm:t>
        <a:bodyPr/>
        <a:lstStyle/>
        <a:p>
          <a:r>
            <a:rPr lang="en-US" sz="2400" dirty="0"/>
            <a:t>Do you need to inform new employer of agreement?</a:t>
          </a:r>
        </a:p>
      </dgm:t>
    </dgm:pt>
    <dgm:pt modelId="{891235A7-32DC-4777-9497-C2ED37778AD3}" type="parTrans" cxnId="{6CDEB19E-BDDB-4509-958D-F485A68D94B7}">
      <dgm:prSet/>
      <dgm:spPr/>
      <dgm:t>
        <a:bodyPr/>
        <a:lstStyle/>
        <a:p>
          <a:endParaRPr lang="en-US"/>
        </a:p>
      </dgm:t>
    </dgm:pt>
    <dgm:pt modelId="{7E1CE65E-5A77-4B42-875A-A85B31E35E85}" type="sibTrans" cxnId="{6CDEB19E-BDDB-4509-958D-F485A68D94B7}">
      <dgm:prSet/>
      <dgm:spPr/>
      <dgm:t>
        <a:bodyPr/>
        <a:lstStyle/>
        <a:p>
          <a:endParaRPr lang="en-US"/>
        </a:p>
      </dgm:t>
    </dgm:pt>
    <dgm:pt modelId="{44D39372-D3DF-4D6B-9CE4-F46E4D27CD31}" type="pres">
      <dgm:prSet presAssocID="{FDC9A6F8-4FB9-4277-9B37-F28F91E36969}" presName="root" presStyleCnt="0">
        <dgm:presLayoutVars>
          <dgm:dir/>
          <dgm:resizeHandles val="exact"/>
        </dgm:presLayoutVars>
      </dgm:prSet>
      <dgm:spPr/>
    </dgm:pt>
    <dgm:pt modelId="{853C073D-D763-47D9-AE2F-805BAF7A976A}" type="pres">
      <dgm:prSet presAssocID="{90022379-FE83-477C-86F2-268E095484CC}" presName="compNode" presStyleCnt="0"/>
      <dgm:spPr/>
    </dgm:pt>
    <dgm:pt modelId="{BE8D9B07-D26A-4AAD-AD2E-041C73287F9C}" type="pres">
      <dgm:prSet presAssocID="{90022379-FE83-477C-86F2-268E095484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F7985CC-2C17-4009-86E1-59C6B6256D26}" type="pres">
      <dgm:prSet presAssocID="{90022379-FE83-477C-86F2-268E095484CC}" presName="spaceRect" presStyleCnt="0"/>
      <dgm:spPr/>
    </dgm:pt>
    <dgm:pt modelId="{6F1DAE1B-2CBB-498C-BE9D-4BCCDA3A3C53}" type="pres">
      <dgm:prSet presAssocID="{90022379-FE83-477C-86F2-268E095484CC}" presName="textRect" presStyleLbl="revTx" presStyleIdx="0" presStyleCnt="3">
        <dgm:presLayoutVars>
          <dgm:chMax val="1"/>
          <dgm:chPref val="1"/>
        </dgm:presLayoutVars>
      </dgm:prSet>
      <dgm:spPr/>
    </dgm:pt>
    <dgm:pt modelId="{0A42D2F0-2ADD-4CFF-940D-D960EFF08502}" type="pres">
      <dgm:prSet presAssocID="{044E88D6-FF43-4AF8-AD50-3A3522A69234}" presName="sibTrans" presStyleCnt="0"/>
      <dgm:spPr/>
    </dgm:pt>
    <dgm:pt modelId="{70EA0C96-4EF5-4917-8BAB-515167A36359}" type="pres">
      <dgm:prSet presAssocID="{EA29A369-3353-456E-8DE6-C2784941A664}" presName="compNode" presStyleCnt="0"/>
      <dgm:spPr/>
    </dgm:pt>
    <dgm:pt modelId="{3912CAB5-1C39-4800-9FAA-0760DEE07EEF}" type="pres">
      <dgm:prSet presAssocID="{EA29A369-3353-456E-8DE6-C2784941A6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35275B93-5C2C-4821-BCCA-5B990410A40C}" type="pres">
      <dgm:prSet presAssocID="{EA29A369-3353-456E-8DE6-C2784941A664}" presName="spaceRect" presStyleCnt="0"/>
      <dgm:spPr/>
    </dgm:pt>
    <dgm:pt modelId="{A2EE68A8-7A59-4239-A460-FB4FDCB89830}" type="pres">
      <dgm:prSet presAssocID="{EA29A369-3353-456E-8DE6-C2784941A664}" presName="textRect" presStyleLbl="revTx" presStyleIdx="1" presStyleCnt="3">
        <dgm:presLayoutVars>
          <dgm:chMax val="1"/>
          <dgm:chPref val="1"/>
        </dgm:presLayoutVars>
      </dgm:prSet>
      <dgm:spPr/>
    </dgm:pt>
    <dgm:pt modelId="{3EAEA6E3-6341-4B0D-88F9-D968DF8577C8}" type="pres">
      <dgm:prSet presAssocID="{06EB2D04-03D9-4B0F-AA50-5FB4C72D50FC}" presName="sibTrans" presStyleCnt="0"/>
      <dgm:spPr/>
    </dgm:pt>
    <dgm:pt modelId="{F329A118-CEC0-4406-A7B6-CEE9C0C6C6AD}" type="pres">
      <dgm:prSet presAssocID="{6779063F-C4E3-488B-9B9E-9BA4E0AB1F35}" presName="compNode" presStyleCnt="0"/>
      <dgm:spPr/>
    </dgm:pt>
    <dgm:pt modelId="{D7749C58-7217-48C9-B703-68E12BD3AA5E}" type="pres">
      <dgm:prSet presAssocID="{6779063F-C4E3-488B-9B9E-9BA4E0AB1F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B9AAF03-6595-474E-8F76-1A40211B2175}" type="pres">
      <dgm:prSet presAssocID="{6779063F-C4E3-488B-9B9E-9BA4E0AB1F35}" presName="spaceRect" presStyleCnt="0"/>
      <dgm:spPr/>
    </dgm:pt>
    <dgm:pt modelId="{EADC9A62-F08E-4AD8-B0E0-590474DCBF65}" type="pres">
      <dgm:prSet presAssocID="{6779063F-C4E3-488B-9B9E-9BA4E0AB1F3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DB1E06-B2A8-4FA4-857F-D8FC941A4477}" type="presOf" srcId="{90022379-FE83-477C-86F2-268E095484CC}" destId="{6F1DAE1B-2CBB-498C-BE9D-4BCCDA3A3C53}" srcOrd="0" destOrd="0" presId="urn:microsoft.com/office/officeart/2018/2/layout/IconLabelList"/>
    <dgm:cxn modelId="{9D6AB237-8303-4205-803C-5BF1295719E5}" type="presOf" srcId="{FDC9A6F8-4FB9-4277-9B37-F28F91E36969}" destId="{44D39372-D3DF-4D6B-9CE4-F46E4D27CD31}" srcOrd="0" destOrd="0" presId="urn:microsoft.com/office/officeart/2018/2/layout/IconLabelList"/>
    <dgm:cxn modelId="{5885DE5E-5E19-4D71-9B0D-5AB4C18D2F6F}" srcId="{FDC9A6F8-4FB9-4277-9B37-F28F91E36969}" destId="{90022379-FE83-477C-86F2-268E095484CC}" srcOrd="0" destOrd="0" parTransId="{F0C91BE8-D716-4107-9F07-274B03FBA3FF}" sibTransId="{044E88D6-FF43-4AF8-AD50-3A3522A69234}"/>
    <dgm:cxn modelId="{21289881-0B71-4F50-981C-03773AEB315A}" type="presOf" srcId="{EA29A369-3353-456E-8DE6-C2784941A664}" destId="{A2EE68A8-7A59-4239-A460-FB4FDCB89830}" srcOrd="0" destOrd="0" presId="urn:microsoft.com/office/officeart/2018/2/layout/IconLabelList"/>
    <dgm:cxn modelId="{46C11E90-BD48-4C2D-B833-C6229DF896DC}" type="presOf" srcId="{6779063F-C4E3-488B-9B9E-9BA4E0AB1F35}" destId="{EADC9A62-F08E-4AD8-B0E0-590474DCBF65}" srcOrd="0" destOrd="0" presId="urn:microsoft.com/office/officeart/2018/2/layout/IconLabelList"/>
    <dgm:cxn modelId="{6CDEB19E-BDDB-4509-958D-F485A68D94B7}" srcId="{FDC9A6F8-4FB9-4277-9B37-F28F91E36969}" destId="{6779063F-C4E3-488B-9B9E-9BA4E0AB1F35}" srcOrd="2" destOrd="0" parTransId="{891235A7-32DC-4777-9497-C2ED37778AD3}" sibTransId="{7E1CE65E-5A77-4B42-875A-A85B31E35E85}"/>
    <dgm:cxn modelId="{132F05BE-F31E-48EE-86F1-8E42F7736846}" srcId="{FDC9A6F8-4FB9-4277-9B37-F28F91E36969}" destId="{EA29A369-3353-456E-8DE6-C2784941A664}" srcOrd="1" destOrd="0" parTransId="{7E4A700B-0EA8-4FDE-9E38-908E1C895A16}" sibTransId="{06EB2D04-03D9-4B0F-AA50-5FB4C72D50FC}"/>
    <dgm:cxn modelId="{133605C2-180D-4986-8851-F09191C9C5C0}" type="presParOf" srcId="{44D39372-D3DF-4D6B-9CE4-F46E4D27CD31}" destId="{853C073D-D763-47D9-AE2F-805BAF7A976A}" srcOrd="0" destOrd="0" presId="urn:microsoft.com/office/officeart/2018/2/layout/IconLabelList"/>
    <dgm:cxn modelId="{A3F524AA-680D-44E3-874A-823120CA5337}" type="presParOf" srcId="{853C073D-D763-47D9-AE2F-805BAF7A976A}" destId="{BE8D9B07-D26A-4AAD-AD2E-041C73287F9C}" srcOrd="0" destOrd="0" presId="urn:microsoft.com/office/officeart/2018/2/layout/IconLabelList"/>
    <dgm:cxn modelId="{9A21823D-0A50-482C-8F1B-38728C9726D1}" type="presParOf" srcId="{853C073D-D763-47D9-AE2F-805BAF7A976A}" destId="{7F7985CC-2C17-4009-86E1-59C6B6256D26}" srcOrd="1" destOrd="0" presId="urn:microsoft.com/office/officeart/2018/2/layout/IconLabelList"/>
    <dgm:cxn modelId="{5B9E527A-6120-42DB-8A3B-A7F823398DBB}" type="presParOf" srcId="{853C073D-D763-47D9-AE2F-805BAF7A976A}" destId="{6F1DAE1B-2CBB-498C-BE9D-4BCCDA3A3C53}" srcOrd="2" destOrd="0" presId="urn:microsoft.com/office/officeart/2018/2/layout/IconLabelList"/>
    <dgm:cxn modelId="{B7E95F4B-1CD9-4D2A-8661-B816A76CDC1A}" type="presParOf" srcId="{44D39372-D3DF-4D6B-9CE4-F46E4D27CD31}" destId="{0A42D2F0-2ADD-4CFF-940D-D960EFF08502}" srcOrd="1" destOrd="0" presId="urn:microsoft.com/office/officeart/2018/2/layout/IconLabelList"/>
    <dgm:cxn modelId="{C29E376B-0453-4DE8-B5EB-EDF66C4134CA}" type="presParOf" srcId="{44D39372-D3DF-4D6B-9CE4-F46E4D27CD31}" destId="{70EA0C96-4EF5-4917-8BAB-515167A36359}" srcOrd="2" destOrd="0" presId="urn:microsoft.com/office/officeart/2018/2/layout/IconLabelList"/>
    <dgm:cxn modelId="{DE66A5C1-EA45-4E86-9AD9-D0F242826E56}" type="presParOf" srcId="{70EA0C96-4EF5-4917-8BAB-515167A36359}" destId="{3912CAB5-1C39-4800-9FAA-0760DEE07EEF}" srcOrd="0" destOrd="0" presId="urn:microsoft.com/office/officeart/2018/2/layout/IconLabelList"/>
    <dgm:cxn modelId="{2F1A5689-D21B-4ADB-9017-110490862EB6}" type="presParOf" srcId="{70EA0C96-4EF5-4917-8BAB-515167A36359}" destId="{35275B93-5C2C-4821-BCCA-5B990410A40C}" srcOrd="1" destOrd="0" presId="urn:microsoft.com/office/officeart/2018/2/layout/IconLabelList"/>
    <dgm:cxn modelId="{849239BE-D866-4869-A6AB-6DB2CC016E57}" type="presParOf" srcId="{70EA0C96-4EF5-4917-8BAB-515167A36359}" destId="{A2EE68A8-7A59-4239-A460-FB4FDCB89830}" srcOrd="2" destOrd="0" presId="urn:microsoft.com/office/officeart/2018/2/layout/IconLabelList"/>
    <dgm:cxn modelId="{587D3965-6571-45FD-BDEB-8CF2E86C8BFF}" type="presParOf" srcId="{44D39372-D3DF-4D6B-9CE4-F46E4D27CD31}" destId="{3EAEA6E3-6341-4B0D-88F9-D968DF8577C8}" srcOrd="3" destOrd="0" presId="urn:microsoft.com/office/officeart/2018/2/layout/IconLabelList"/>
    <dgm:cxn modelId="{9E243E7B-4FF6-41F5-B278-7D3356528731}" type="presParOf" srcId="{44D39372-D3DF-4D6B-9CE4-F46E4D27CD31}" destId="{F329A118-CEC0-4406-A7B6-CEE9C0C6C6AD}" srcOrd="4" destOrd="0" presId="urn:microsoft.com/office/officeart/2018/2/layout/IconLabelList"/>
    <dgm:cxn modelId="{641764CB-3CFA-42CA-AEFE-3F74A3FA06DC}" type="presParOf" srcId="{F329A118-CEC0-4406-A7B6-CEE9C0C6C6AD}" destId="{D7749C58-7217-48C9-B703-68E12BD3AA5E}" srcOrd="0" destOrd="0" presId="urn:microsoft.com/office/officeart/2018/2/layout/IconLabelList"/>
    <dgm:cxn modelId="{F93BBA07-B7AF-435C-A802-3578C4C69A6F}" type="presParOf" srcId="{F329A118-CEC0-4406-A7B6-CEE9C0C6C6AD}" destId="{1B9AAF03-6595-474E-8F76-1A40211B2175}" srcOrd="1" destOrd="0" presId="urn:microsoft.com/office/officeart/2018/2/layout/IconLabelList"/>
    <dgm:cxn modelId="{408638F1-B044-451B-A0FE-95FF2D10D10C}" type="presParOf" srcId="{F329A118-CEC0-4406-A7B6-CEE9C0C6C6AD}" destId="{EADC9A62-F08E-4AD8-B0E0-590474DCBF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569C8-7BE3-46C9-9AB9-BD9757F567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5DC816-2ADA-47F3-8F28-85B7F2340535}">
      <dgm:prSet/>
      <dgm:spPr/>
      <dgm:t>
        <a:bodyPr/>
        <a:lstStyle/>
        <a:p>
          <a:r>
            <a:rPr lang="en-US"/>
            <a:t>Which state to file in?</a:t>
          </a:r>
        </a:p>
      </dgm:t>
    </dgm:pt>
    <dgm:pt modelId="{429CA478-BCB3-4427-AD8F-960702AD177F}" type="parTrans" cxnId="{AD5BC893-B33B-47B4-A3D6-3FD6DAFB8F8B}">
      <dgm:prSet/>
      <dgm:spPr/>
      <dgm:t>
        <a:bodyPr/>
        <a:lstStyle/>
        <a:p>
          <a:endParaRPr lang="en-US"/>
        </a:p>
      </dgm:t>
    </dgm:pt>
    <dgm:pt modelId="{60B90670-976A-4CCD-9639-8AC232EF56CD}" type="sibTrans" cxnId="{AD5BC893-B33B-47B4-A3D6-3FD6DAFB8F8B}">
      <dgm:prSet/>
      <dgm:spPr/>
      <dgm:t>
        <a:bodyPr/>
        <a:lstStyle/>
        <a:p>
          <a:endParaRPr lang="en-US"/>
        </a:p>
      </dgm:t>
    </dgm:pt>
    <dgm:pt modelId="{005DCFEF-4AB8-4F24-932D-DFF9E2024F71}">
      <dgm:prSet/>
      <dgm:spPr/>
      <dgm:t>
        <a:bodyPr/>
        <a:lstStyle/>
        <a:p>
          <a:r>
            <a:rPr lang="en-US"/>
            <a:t>Work and collecting benefits</a:t>
          </a:r>
        </a:p>
      </dgm:t>
    </dgm:pt>
    <dgm:pt modelId="{5BB0688E-62ED-46D6-BC32-B81D68200640}" type="parTrans" cxnId="{B318D4D5-6413-4E82-9804-681CFE0BD263}">
      <dgm:prSet/>
      <dgm:spPr/>
      <dgm:t>
        <a:bodyPr/>
        <a:lstStyle/>
        <a:p>
          <a:endParaRPr lang="en-US"/>
        </a:p>
      </dgm:t>
    </dgm:pt>
    <dgm:pt modelId="{061605C3-BD23-41D6-8F44-3DE5758BF36C}" type="sibTrans" cxnId="{B318D4D5-6413-4E82-9804-681CFE0BD263}">
      <dgm:prSet/>
      <dgm:spPr/>
      <dgm:t>
        <a:bodyPr/>
        <a:lstStyle/>
        <a:p>
          <a:endParaRPr lang="en-US"/>
        </a:p>
      </dgm:t>
    </dgm:pt>
    <dgm:pt modelId="{3DEB2A26-BB7D-4F4D-A356-C1D3BF958EC2}">
      <dgm:prSet/>
      <dgm:spPr/>
      <dgm:t>
        <a:bodyPr/>
        <a:lstStyle/>
        <a:p>
          <a:r>
            <a:rPr lang="en-US"/>
            <a:t>Truthfulness </a:t>
          </a:r>
        </a:p>
      </dgm:t>
    </dgm:pt>
    <dgm:pt modelId="{F8DDED41-B9FB-4C94-85F9-CF5041CDAE19}" type="parTrans" cxnId="{5A7615A9-63A5-4C3D-98FE-9D41C0CAAE80}">
      <dgm:prSet/>
      <dgm:spPr/>
      <dgm:t>
        <a:bodyPr/>
        <a:lstStyle/>
        <a:p>
          <a:endParaRPr lang="en-US"/>
        </a:p>
      </dgm:t>
    </dgm:pt>
    <dgm:pt modelId="{889A6D31-AEB9-4389-8153-D78B5BACDB91}" type="sibTrans" cxnId="{5A7615A9-63A5-4C3D-98FE-9D41C0CAAE80}">
      <dgm:prSet/>
      <dgm:spPr/>
      <dgm:t>
        <a:bodyPr/>
        <a:lstStyle/>
        <a:p>
          <a:endParaRPr lang="en-US"/>
        </a:p>
      </dgm:t>
    </dgm:pt>
    <dgm:pt modelId="{F0C2C02A-2970-4915-A5AB-DD5331B671B7}" type="pres">
      <dgm:prSet presAssocID="{1A3569C8-7BE3-46C9-9AB9-BD9757F567CE}" presName="linear" presStyleCnt="0">
        <dgm:presLayoutVars>
          <dgm:animLvl val="lvl"/>
          <dgm:resizeHandles val="exact"/>
        </dgm:presLayoutVars>
      </dgm:prSet>
      <dgm:spPr/>
    </dgm:pt>
    <dgm:pt modelId="{D1229EC9-4541-4CC7-A315-A2FBB6D270F9}" type="pres">
      <dgm:prSet presAssocID="{DC5DC816-2ADA-47F3-8F28-85B7F23405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64501C-F2C7-4A8E-BCBF-083DF786DECA}" type="pres">
      <dgm:prSet presAssocID="{60B90670-976A-4CCD-9639-8AC232EF56CD}" presName="spacer" presStyleCnt="0"/>
      <dgm:spPr/>
    </dgm:pt>
    <dgm:pt modelId="{9BA6DD7D-6615-4D0C-B1B1-D82D2C7567B2}" type="pres">
      <dgm:prSet presAssocID="{005DCFEF-4AB8-4F24-932D-DFF9E2024F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CCF78B-549F-40A6-93BE-4745F8660520}" type="pres">
      <dgm:prSet presAssocID="{061605C3-BD23-41D6-8F44-3DE5758BF36C}" presName="spacer" presStyleCnt="0"/>
      <dgm:spPr/>
    </dgm:pt>
    <dgm:pt modelId="{C67E7FF1-7DFD-4943-8196-94665CBBC466}" type="pres">
      <dgm:prSet presAssocID="{3DEB2A26-BB7D-4F4D-A356-C1D3BF958E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26461B-F4C8-40A8-9733-394926261B7F}" type="presOf" srcId="{1A3569C8-7BE3-46C9-9AB9-BD9757F567CE}" destId="{F0C2C02A-2970-4915-A5AB-DD5331B671B7}" srcOrd="0" destOrd="0" presId="urn:microsoft.com/office/officeart/2005/8/layout/vList2"/>
    <dgm:cxn modelId="{3B9EE047-416F-44B2-9094-73656BDF7A8E}" type="presOf" srcId="{DC5DC816-2ADA-47F3-8F28-85B7F2340535}" destId="{D1229EC9-4541-4CC7-A315-A2FBB6D270F9}" srcOrd="0" destOrd="0" presId="urn:microsoft.com/office/officeart/2005/8/layout/vList2"/>
    <dgm:cxn modelId="{35871D4D-DDA5-4B5D-8375-58219880FF27}" type="presOf" srcId="{005DCFEF-4AB8-4F24-932D-DFF9E2024F71}" destId="{9BA6DD7D-6615-4D0C-B1B1-D82D2C7567B2}" srcOrd="0" destOrd="0" presId="urn:microsoft.com/office/officeart/2005/8/layout/vList2"/>
    <dgm:cxn modelId="{AD5BC893-B33B-47B4-A3D6-3FD6DAFB8F8B}" srcId="{1A3569C8-7BE3-46C9-9AB9-BD9757F567CE}" destId="{DC5DC816-2ADA-47F3-8F28-85B7F2340535}" srcOrd="0" destOrd="0" parTransId="{429CA478-BCB3-4427-AD8F-960702AD177F}" sibTransId="{60B90670-976A-4CCD-9639-8AC232EF56CD}"/>
    <dgm:cxn modelId="{5A7615A9-63A5-4C3D-98FE-9D41C0CAAE80}" srcId="{1A3569C8-7BE3-46C9-9AB9-BD9757F567CE}" destId="{3DEB2A26-BB7D-4F4D-A356-C1D3BF958EC2}" srcOrd="2" destOrd="0" parTransId="{F8DDED41-B9FB-4C94-85F9-CF5041CDAE19}" sibTransId="{889A6D31-AEB9-4389-8153-D78B5BACDB91}"/>
    <dgm:cxn modelId="{B318D4D5-6413-4E82-9804-681CFE0BD263}" srcId="{1A3569C8-7BE3-46C9-9AB9-BD9757F567CE}" destId="{005DCFEF-4AB8-4F24-932D-DFF9E2024F71}" srcOrd="1" destOrd="0" parTransId="{5BB0688E-62ED-46D6-BC32-B81D68200640}" sibTransId="{061605C3-BD23-41D6-8F44-3DE5758BF36C}"/>
    <dgm:cxn modelId="{C36F70E4-DDF5-497D-B219-22958D9C4C3A}" type="presOf" srcId="{3DEB2A26-BB7D-4F4D-A356-C1D3BF958EC2}" destId="{C67E7FF1-7DFD-4943-8196-94665CBBC466}" srcOrd="0" destOrd="0" presId="urn:microsoft.com/office/officeart/2005/8/layout/vList2"/>
    <dgm:cxn modelId="{BC080578-AB42-404D-9767-C120F2C4DAFF}" type="presParOf" srcId="{F0C2C02A-2970-4915-A5AB-DD5331B671B7}" destId="{D1229EC9-4541-4CC7-A315-A2FBB6D270F9}" srcOrd="0" destOrd="0" presId="urn:microsoft.com/office/officeart/2005/8/layout/vList2"/>
    <dgm:cxn modelId="{7CBD9A96-3EE5-4B1D-9EAE-2CA3C36DB628}" type="presParOf" srcId="{F0C2C02A-2970-4915-A5AB-DD5331B671B7}" destId="{F264501C-F2C7-4A8E-BCBF-083DF786DECA}" srcOrd="1" destOrd="0" presId="urn:microsoft.com/office/officeart/2005/8/layout/vList2"/>
    <dgm:cxn modelId="{B9C87CE3-5E38-4074-8179-B327BF1252CC}" type="presParOf" srcId="{F0C2C02A-2970-4915-A5AB-DD5331B671B7}" destId="{9BA6DD7D-6615-4D0C-B1B1-D82D2C7567B2}" srcOrd="2" destOrd="0" presId="urn:microsoft.com/office/officeart/2005/8/layout/vList2"/>
    <dgm:cxn modelId="{DD3C9628-2828-422C-9DA4-A42D666CF2C2}" type="presParOf" srcId="{F0C2C02A-2970-4915-A5AB-DD5331B671B7}" destId="{E2CCF78B-549F-40A6-93BE-4745F8660520}" srcOrd="3" destOrd="0" presId="urn:microsoft.com/office/officeart/2005/8/layout/vList2"/>
    <dgm:cxn modelId="{3A31DDFA-6EA3-4281-AF43-C35543C95654}" type="presParOf" srcId="{F0C2C02A-2970-4915-A5AB-DD5331B671B7}" destId="{C67E7FF1-7DFD-4943-8196-94665CBBC4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4641B-BC0C-49C4-A7E8-0740F9ED000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03D1CA-1C91-4A8D-B973-60E8E098B52C}">
      <dgm:prSet/>
      <dgm:spPr/>
      <dgm:t>
        <a:bodyPr/>
        <a:lstStyle/>
        <a:p>
          <a:r>
            <a:rPr lang="en-US"/>
            <a:t>A reduction in force should be elimination of staff and/or elimination of positions</a:t>
          </a:r>
        </a:p>
      </dgm:t>
    </dgm:pt>
    <dgm:pt modelId="{2CA4DA4F-1DB5-4BAB-A4F6-FD49ECB16DD4}" type="parTrans" cxnId="{AB3B836F-12CD-4E60-A081-2716D23927ED}">
      <dgm:prSet/>
      <dgm:spPr/>
      <dgm:t>
        <a:bodyPr/>
        <a:lstStyle/>
        <a:p>
          <a:endParaRPr lang="en-US"/>
        </a:p>
      </dgm:t>
    </dgm:pt>
    <dgm:pt modelId="{755EF33D-069D-4C2B-B2F0-DF3624B3EBA5}" type="sibTrans" cxnId="{AB3B836F-12CD-4E60-A081-2716D23927ED}">
      <dgm:prSet/>
      <dgm:spPr/>
      <dgm:t>
        <a:bodyPr/>
        <a:lstStyle/>
        <a:p>
          <a:endParaRPr lang="en-US"/>
        </a:p>
      </dgm:t>
    </dgm:pt>
    <dgm:pt modelId="{F94AE35C-4A9D-4399-B02E-AC5E31F27542}">
      <dgm:prSet/>
      <dgm:spPr/>
      <dgm:t>
        <a:bodyPr/>
        <a:lstStyle/>
        <a:p>
          <a:r>
            <a:rPr lang="en-US" dirty="0"/>
            <a:t>Company should not re-post this position in a short period of time</a:t>
          </a:r>
        </a:p>
      </dgm:t>
    </dgm:pt>
    <dgm:pt modelId="{438D6B7E-106E-4796-9020-F6D4691245F9}" type="parTrans" cxnId="{5577E1FB-D74C-4F1B-B1AF-72AE46F436ED}">
      <dgm:prSet/>
      <dgm:spPr/>
      <dgm:t>
        <a:bodyPr/>
        <a:lstStyle/>
        <a:p>
          <a:endParaRPr lang="en-US"/>
        </a:p>
      </dgm:t>
    </dgm:pt>
    <dgm:pt modelId="{DDD4D4EC-67CE-4001-83DE-7360DFEF6EAA}" type="sibTrans" cxnId="{5577E1FB-D74C-4F1B-B1AF-72AE46F436ED}">
      <dgm:prSet/>
      <dgm:spPr/>
      <dgm:t>
        <a:bodyPr/>
        <a:lstStyle/>
        <a:p>
          <a:endParaRPr lang="en-US"/>
        </a:p>
      </dgm:t>
    </dgm:pt>
    <dgm:pt modelId="{53A417B7-C67D-47CB-BB08-CC893EF1EE03}" type="pres">
      <dgm:prSet presAssocID="{D554641B-BC0C-49C4-A7E8-0740F9ED0007}" presName="linear" presStyleCnt="0">
        <dgm:presLayoutVars>
          <dgm:animLvl val="lvl"/>
          <dgm:resizeHandles val="exact"/>
        </dgm:presLayoutVars>
      </dgm:prSet>
      <dgm:spPr/>
    </dgm:pt>
    <dgm:pt modelId="{91A9A914-592C-49C3-A32B-3102255BF20A}" type="pres">
      <dgm:prSet presAssocID="{0003D1CA-1C91-4A8D-B973-60E8E098B5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2D03B8-B32E-442B-812B-4506D553BE4A}" type="pres">
      <dgm:prSet presAssocID="{755EF33D-069D-4C2B-B2F0-DF3624B3EBA5}" presName="spacer" presStyleCnt="0"/>
      <dgm:spPr/>
    </dgm:pt>
    <dgm:pt modelId="{37065893-F68C-4368-8698-7A2028C8C48E}" type="pres">
      <dgm:prSet presAssocID="{F94AE35C-4A9D-4399-B02E-AC5E31F2754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A8D2319-C702-40B0-8D03-0F8B8DC4539C}" type="presOf" srcId="{F94AE35C-4A9D-4399-B02E-AC5E31F27542}" destId="{37065893-F68C-4368-8698-7A2028C8C48E}" srcOrd="0" destOrd="0" presId="urn:microsoft.com/office/officeart/2005/8/layout/vList2"/>
    <dgm:cxn modelId="{AB3B836F-12CD-4E60-A081-2716D23927ED}" srcId="{D554641B-BC0C-49C4-A7E8-0740F9ED0007}" destId="{0003D1CA-1C91-4A8D-B973-60E8E098B52C}" srcOrd="0" destOrd="0" parTransId="{2CA4DA4F-1DB5-4BAB-A4F6-FD49ECB16DD4}" sibTransId="{755EF33D-069D-4C2B-B2F0-DF3624B3EBA5}"/>
    <dgm:cxn modelId="{46C07251-B8B3-47E4-A8D5-D29BC86F19AB}" type="presOf" srcId="{D554641B-BC0C-49C4-A7E8-0740F9ED0007}" destId="{53A417B7-C67D-47CB-BB08-CC893EF1EE03}" srcOrd="0" destOrd="0" presId="urn:microsoft.com/office/officeart/2005/8/layout/vList2"/>
    <dgm:cxn modelId="{A6F0C590-6DF7-49FE-83F7-E8F0FC797EFE}" type="presOf" srcId="{0003D1CA-1C91-4A8D-B973-60E8E098B52C}" destId="{91A9A914-592C-49C3-A32B-3102255BF20A}" srcOrd="0" destOrd="0" presId="urn:microsoft.com/office/officeart/2005/8/layout/vList2"/>
    <dgm:cxn modelId="{5577E1FB-D74C-4F1B-B1AF-72AE46F436ED}" srcId="{D554641B-BC0C-49C4-A7E8-0740F9ED0007}" destId="{F94AE35C-4A9D-4399-B02E-AC5E31F27542}" srcOrd="1" destOrd="0" parTransId="{438D6B7E-106E-4796-9020-F6D4691245F9}" sibTransId="{DDD4D4EC-67CE-4001-83DE-7360DFEF6EAA}"/>
    <dgm:cxn modelId="{E6ACA56F-761C-4ECF-BB2D-98C4C5408E95}" type="presParOf" srcId="{53A417B7-C67D-47CB-BB08-CC893EF1EE03}" destId="{91A9A914-592C-49C3-A32B-3102255BF20A}" srcOrd="0" destOrd="0" presId="urn:microsoft.com/office/officeart/2005/8/layout/vList2"/>
    <dgm:cxn modelId="{C868A356-6C79-4E46-B439-150FBEDDC8B5}" type="presParOf" srcId="{53A417B7-C67D-47CB-BB08-CC893EF1EE03}" destId="{462D03B8-B32E-442B-812B-4506D553BE4A}" srcOrd="1" destOrd="0" presId="urn:microsoft.com/office/officeart/2005/8/layout/vList2"/>
    <dgm:cxn modelId="{07506DFA-DE8A-4AC6-8CF9-65D7A0707B23}" type="presParOf" srcId="{53A417B7-C67D-47CB-BB08-CC893EF1EE03}" destId="{37065893-F68C-4368-8698-7A2028C8C4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3DCBC-B372-4BCE-A47B-A1D6229F3C3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4738C1-3D20-4658-B2DD-D5D9CCC5D054}">
      <dgm:prSet/>
      <dgm:spPr/>
      <dgm:t>
        <a:bodyPr/>
        <a:lstStyle/>
        <a:p>
          <a:r>
            <a:rPr lang="en-US"/>
            <a:t>Related to job experience and qualifications</a:t>
          </a:r>
        </a:p>
      </dgm:t>
    </dgm:pt>
    <dgm:pt modelId="{99685117-665E-44C7-B8F4-4A7DE8F3F33E}" type="parTrans" cxnId="{5E5516A4-F06A-4792-827C-15AF22CE6F44}">
      <dgm:prSet/>
      <dgm:spPr/>
      <dgm:t>
        <a:bodyPr/>
        <a:lstStyle/>
        <a:p>
          <a:endParaRPr lang="en-US"/>
        </a:p>
      </dgm:t>
    </dgm:pt>
    <dgm:pt modelId="{232EFCDC-3D9D-4413-A6C6-5DA73E2BEA24}" type="sibTrans" cxnId="{5E5516A4-F06A-4792-827C-15AF22CE6F44}">
      <dgm:prSet/>
      <dgm:spPr/>
      <dgm:t>
        <a:bodyPr/>
        <a:lstStyle/>
        <a:p>
          <a:endParaRPr lang="en-US"/>
        </a:p>
      </dgm:t>
    </dgm:pt>
    <dgm:pt modelId="{082DB133-058A-4230-A8EA-198FC73C468A}">
      <dgm:prSet/>
      <dgm:spPr/>
      <dgm:t>
        <a:bodyPr/>
        <a:lstStyle/>
        <a:p>
          <a:r>
            <a:rPr lang="en-US"/>
            <a:t>Not permissible:</a:t>
          </a:r>
        </a:p>
      </dgm:t>
    </dgm:pt>
    <dgm:pt modelId="{BBD2901B-323A-44B8-B1CE-66C0C3BEAB76}" type="parTrans" cxnId="{6F3EFFF5-B6B6-43FF-A485-57D91F034113}">
      <dgm:prSet/>
      <dgm:spPr/>
      <dgm:t>
        <a:bodyPr/>
        <a:lstStyle/>
        <a:p>
          <a:endParaRPr lang="en-US"/>
        </a:p>
      </dgm:t>
    </dgm:pt>
    <dgm:pt modelId="{52DD0A8B-CC61-498F-99FF-6B89D7574A6D}" type="sibTrans" cxnId="{6F3EFFF5-B6B6-43FF-A485-57D91F034113}">
      <dgm:prSet/>
      <dgm:spPr/>
      <dgm:t>
        <a:bodyPr/>
        <a:lstStyle/>
        <a:p>
          <a:endParaRPr lang="en-US"/>
        </a:p>
      </dgm:t>
    </dgm:pt>
    <dgm:pt modelId="{6CFFC232-D023-405B-826E-1255BECE00B8}">
      <dgm:prSet/>
      <dgm:spPr/>
      <dgm:t>
        <a:bodyPr/>
        <a:lstStyle/>
        <a:p>
          <a:r>
            <a:rPr lang="en-US"/>
            <a:t>Marital, family status</a:t>
          </a:r>
        </a:p>
      </dgm:t>
    </dgm:pt>
    <dgm:pt modelId="{8658FE15-2453-45E8-B1A0-4FF1D1A1D891}" type="parTrans" cxnId="{ECD7CA50-E94B-4338-A7A8-A6F8F6E39719}">
      <dgm:prSet/>
      <dgm:spPr/>
      <dgm:t>
        <a:bodyPr/>
        <a:lstStyle/>
        <a:p>
          <a:endParaRPr lang="en-US"/>
        </a:p>
      </dgm:t>
    </dgm:pt>
    <dgm:pt modelId="{D3354754-6C8A-4E04-88F5-3D9C98251C2F}" type="sibTrans" cxnId="{ECD7CA50-E94B-4338-A7A8-A6F8F6E39719}">
      <dgm:prSet/>
      <dgm:spPr/>
      <dgm:t>
        <a:bodyPr/>
        <a:lstStyle/>
        <a:p>
          <a:endParaRPr lang="en-US"/>
        </a:p>
      </dgm:t>
    </dgm:pt>
    <dgm:pt modelId="{C94754D2-4D97-4E69-80D0-59ED9F7610A6}">
      <dgm:prSet/>
      <dgm:spPr/>
      <dgm:t>
        <a:bodyPr/>
        <a:lstStyle/>
        <a:p>
          <a:r>
            <a:rPr lang="en-US"/>
            <a:t>Age related</a:t>
          </a:r>
        </a:p>
      </dgm:t>
    </dgm:pt>
    <dgm:pt modelId="{1E3CD883-30D8-4BD4-99D4-0E33CBA65542}" type="parTrans" cxnId="{34409685-B394-4153-ACC3-36ECB4AC528D}">
      <dgm:prSet/>
      <dgm:spPr/>
      <dgm:t>
        <a:bodyPr/>
        <a:lstStyle/>
        <a:p>
          <a:endParaRPr lang="en-US"/>
        </a:p>
      </dgm:t>
    </dgm:pt>
    <dgm:pt modelId="{3193278C-9D1A-45EF-BC46-F71257C5F742}" type="sibTrans" cxnId="{34409685-B394-4153-ACC3-36ECB4AC528D}">
      <dgm:prSet/>
      <dgm:spPr/>
      <dgm:t>
        <a:bodyPr/>
        <a:lstStyle/>
        <a:p>
          <a:endParaRPr lang="en-US"/>
        </a:p>
      </dgm:t>
    </dgm:pt>
    <dgm:pt modelId="{573B4BF1-19E4-4F14-A4F1-5E039CA84F9E}">
      <dgm:prSet/>
      <dgm:spPr/>
      <dgm:t>
        <a:bodyPr/>
        <a:lstStyle/>
        <a:p>
          <a:r>
            <a:rPr lang="en-US"/>
            <a:t>Disability related</a:t>
          </a:r>
        </a:p>
      </dgm:t>
    </dgm:pt>
    <dgm:pt modelId="{2D8229EE-B1F8-4F0D-BE66-57451FBC30EB}" type="parTrans" cxnId="{A176C525-9EAC-44CB-A2F5-13F4D4C0C256}">
      <dgm:prSet/>
      <dgm:spPr/>
      <dgm:t>
        <a:bodyPr/>
        <a:lstStyle/>
        <a:p>
          <a:endParaRPr lang="en-US"/>
        </a:p>
      </dgm:t>
    </dgm:pt>
    <dgm:pt modelId="{964BCAE2-B321-4D93-886B-905055B6F9B7}" type="sibTrans" cxnId="{A176C525-9EAC-44CB-A2F5-13F4D4C0C256}">
      <dgm:prSet/>
      <dgm:spPr/>
      <dgm:t>
        <a:bodyPr/>
        <a:lstStyle/>
        <a:p>
          <a:endParaRPr lang="en-US"/>
        </a:p>
      </dgm:t>
    </dgm:pt>
    <dgm:pt modelId="{286E166C-521E-4EF6-9807-D058BD533FD2}" type="pres">
      <dgm:prSet presAssocID="{F353DCBC-B372-4BCE-A47B-A1D6229F3C35}" presName="Name0" presStyleCnt="0">
        <dgm:presLayoutVars>
          <dgm:dir/>
          <dgm:animLvl val="lvl"/>
          <dgm:resizeHandles val="exact"/>
        </dgm:presLayoutVars>
      </dgm:prSet>
      <dgm:spPr/>
    </dgm:pt>
    <dgm:pt modelId="{47E04A01-9469-4BA4-BC65-D4D1E32B3E9B}" type="pres">
      <dgm:prSet presAssocID="{082DB133-058A-4230-A8EA-198FC73C468A}" presName="boxAndChildren" presStyleCnt="0"/>
      <dgm:spPr/>
    </dgm:pt>
    <dgm:pt modelId="{7DF39CC4-F5BC-42BF-9D23-028E0D32EF38}" type="pres">
      <dgm:prSet presAssocID="{082DB133-058A-4230-A8EA-198FC73C468A}" presName="parentTextBox" presStyleLbl="node1" presStyleIdx="0" presStyleCnt="2"/>
      <dgm:spPr/>
    </dgm:pt>
    <dgm:pt modelId="{6379FF89-F2CA-4BE6-B7BD-4810C2CB2E9D}" type="pres">
      <dgm:prSet presAssocID="{082DB133-058A-4230-A8EA-198FC73C468A}" presName="entireBox" presStyleLbl="node1" presStyleIdx="0" presStyleCnt="2"/>
      <dgm:spPr/>
    </dgm:pt>
    <dgm:pt modelId="{6F1AC403-D21F-4F26-A6B8-58421A2C62C2}" type="pres">
      <dgm:prSet presAssocID="{082DB133-058A-4230-A8EA-198FC73C468A}" presName="descendantBox" presStyleCnt="0"/>
      <dgm:spPr/>
    </dgm:pt>
    <dgm:pt modelId="{0C419002-4733-44A0-AC1C-090C5F8E9B4A}" type="pres">
      <dgm:prSet presAssocID="{6CFFC232-D023-405B-826E-1255BECE00B8}" presName="childTextBox" presStyleLbl="fgAccFollowNode1" presStyleIdx="0" presStyleCnt="3">
        <dgm:presLayoutVars>
          <dgm:bulletEnabled val="1"/>
        </dgm:presLayoutVars>
      </dgm:prSet>
      <dgm:spPr/>
    </dgm:pt>
    <dgm:pt modelId="{DC522071-322B-4B55-BC02-457A82E76B1A}" type="pres">
      <dgm:prSet presAssocID="{C94754D2-4D97-4E69-80D0-59ED9F7610A6}" presName="childTextBox" presStyleLbl="fgAccFollowNode1" presStyleIdx="1" presStyleCnt="3">
        <dgm:presLayoutVars>
          <dgm:bulletEnabled val="1"/>
        </dgm:presLayoutVars>
      </dgm:prSet>
      <dgm:spPr/>
    </dgm:pt>
    <dgm:pt modelId="{F5158170-94D2-4CC8-AD98-DDE3DB265DD4}" type="pres">
      <dgm:prSet presAssocID="{573B4BF1-19E4-4F14-A4F1-5E039CA84F9E}" presName="childTextBox" presStyleLbl="fgAccFollowNode1" presStyleIdx="2" presStyleCnt="3">
        <dgm:presLayoutVars>
          <dgm:bulletEnabled val="1"/>
        </dgm:presLayoutVars>
      </dgm:prSet>
      <dgm:spPr/>
    </dgm:pt>
    <dgm:pt modelId="{3B439309-99E8-4B06-B7BE-E62D078BC8D2}" type="pres">
      <dgm:prSet presAssocID="{232EFCDC-3D9D-4413-A6C6-5DA73E2BEA24}" presName="sp" presStyleCnt="0"/>
      <dgm:spPr/>
    </dgm:pt>
    <dgm:pt modelId="{EC6EDBFF-35C7-4CFF-8A34-99B17B6106A0}" type="pres">
      <dgm:prSet presAssocID="{F04738C1-3D20-4658-B2DD-D5D9CCC5D054}" presName="arrowAndChildren" presStyleCnt="0"/>
      <dgm:spPr/>
    </dgm:pt>
    <dgm:pt modelId="{7F1130C6-99D3-4890-88A3-4E781D24D778}" type="pres">
      <dgm:prSet presAssocID="{F04738C1-3D20-4658-B2DD-D5D9CCC5D054}" presName="parentTextArrow" presStyleLbl="node1" presStyleIdx="1" presStyleCnt="2"/>
      <dgm:spPr/>
    </dgm:pt>
  </dgm:ptLst>
  <dgm:cxnLst>
    <dgm:cxn modelId="{A176C525-9EAC-44CB-A2F5-13F4D4C0C256}" srcId="{082DB133-058A-4230-A8EA-198FC73C468A}" destId="{573B4BF1-19E4-4F14-A4F1-5E039CA84F9E}" srcOrd="2" destOrd="0" parTransId="{2D8229EE-B1F8-4F0D-BE66-57451FBC30EB}" sibTransId="{964BCAE2-B321-4D93-886B-905055B6F9B7}"/>
    <dgm:cxn modelId="{9345E942-BAB4-49AF-9D38-CD97CFDC7C80}" type="presOf" srcId="{573B4BF1-19E4-4F14-A4F1-5E039CA84F9E}" destId="{F5158170-94D2-4CC8-AD98-DDE3DB265DD4}" srcOrd="0" destOrd="0" presId="urn:microsoft.com/office/officeart/2005/8/layout/process4"/>
    <dgm:cxn modelId="{ECD7CA50-E94B-4338-A7A8-A6F8F6E39719}" srcId="{082DB133-058A-4230-A8EA-198FC73C468A}" destId="{6CFFC232-D023-405B-826E-1255BECE00B8}" srcOrd="0" destOrd="0" parTransId="{8658FE15-2453-45E8-B1A0-4FF1D1A1D891}" sibTransId="{D3354754-6C8A-4E04-88F5-3D9C98251C2F}"/>
    <dgm:cxn modelId="{8DBBA758-9CEE-412E-9BB8-FA7168B54D2A}" type="presOf" srcId="{6CFFC232-D023-405B-826E-1255BECE00B8}" destId="{0C419002-4733-44A0-AC1C-090C5F8E9B4A}" srcOrd="0" destOrd="0" presId="urn:microsoft.com/office/officeart/2005/8/layout/process4"/>
    <dgm:cxn modelId="{34409685-B394-4153-ACC3-36ECB4AC528D}" srcId="{082DB133-058A-4230-A8EA-198FC73C468A}" destId="{C94754D2-4D97-4E69-80D0-59ED9F7610A6}" srcOrd="1" destOrd="0" parTransId="{1E3CD883-30D8-4BD4-99D4-0E33CBA65542}" sibTransId="{3193278C-9D1A-45EF-BC46-F71257C5F742}"/>
    <dgm:cxn modelId="{139B938D-7C0F-4F5A-8569-E7D33F4DCF1F}" type="presOf" srcId="{F04738C1-3D20-4658-B2DD-D5D9CCC5D054}" destId="{7F1130C6-99D3-4890-88A3-4E781D24D778}" srcOrd="0" destOrd="0" presId="urn:microsoft.com/office/officeart/2005/8/layout/process4"/>
    <dgm:cxn modelId="{50BD8791-7DA5-45B0-BC0E-072D93A43538}" type="presOf" srcId="{C94754D2-4D97-4E69-80D0-59ED9F7610A6}" destId="{DC522071-322B-4B55-BC02-457A82E76B1A}" srcOrd="0" destOrd="0" presId="urn:microsoft.com/office/officeart/2005/8/layout/process4"/>
    <dgm:cxn modelId="{5E5516A4-F06A-4792-827C-15AF22CE6F44}" srcId="{F353DCBC-B372-4BCE-A47B-A1D6229F3C35}" destId="{F04738C1-3D20-4658-B2DD-D5D9CCC5D054}" srcOrd="0" destOrd="0" parTransId="{99685117-665E-44C7-B8F4-4A7DE8F3F33E}" sibTransId="{232EFCDC-3D9D-4413-A6C6-5DA73E2BEA24}"/>
    <dgm:cxn modelId="{E138F7C4-A9D4-4525-A3F4-2B90A1C5E251}" type="presOf" srcId="{082DB133-058A-4230-A8EA-198FC73C468A}" destId="{7DF39CC4-F5BC-42BF-9D23-028E0D32EF38}" srcOrd="0" destOrd="0" presId="urn:microsoft.com/office/officeart/2005/8/layout/process4"/>
    <dgm:cxn modelId="{C48AB0E0-12FB-46CE-9833-6FFC3502C795}" type="presOf" srcId="{F353DCBC-B372-4BCE-A47B-A1D6229F3C35}" destId="{286E166C-521E-4EF6-9807-D058BD533FD2}" srcOrd="0" destOrd="0" presId="urn:microsoft.com/office/officeart/2005/8/layout/process4"/>
    <dgm:cxn modelId="{C9247BE8-EE49-47C3-B96B-629D6F5696CE}" type="presOf" srcId="{082DB133-058A-4230-A8EA-198FC73C468A}" destId="{6379FF89-F2CA-4BE6-B7BD-4810C2CB2E9D}" srcOrd="1" destOrd="0" presId="urn:microsoft.com/office/officeart/2005/8/layout/process4"/>
    <dgm:cxn modelId="{6F3EFFF5-B6B6-43FF-A485-57D91F034113}" srcId="{F353DCBC-B372-4BCE-A47B-A1D6229F3C35}" destId="{082DB133-058A-4230-A8EA-198FC73C468A}" srcOrd="1" destOrd="0" parTransId="{BBD2901B-323A-44B8-B1CE-66C0C3BEAB76}" sibTransId="{52DD0A8B-CC61-498F-99FF-6B89D7574A6D}"/>
    <dgm:cxn modelId="{421E9D42-B5C4-4CFA-BF49-B1ABC6A0D752}" type="presParOf" srcId="{286E166C-521E-4EF6-9807-D058BD533FD2}" destId="{47E04A01-9469-4BA4-BC65-D4D1E32B3E9B}" srcOrd="0" destOrd="0" presId="urn:microsoft.com/office/officeart/2005/8/layout/process4"/>
    <dgm:cxn modelId="{F94CE7CB-FE54-45C1-B5F9-050A8EF14C3C}" type="presParOf" srcId="{47E04A01-9469-4BA4-BC65-D4D1E32B3E9B}" destId="{7DF39CC4-F5BC-42BF-9D23-028E0D32EF38}" srcOrd="0" destOrd="0" presId="urn:microsoft.com/office/officeart/2005/8/layout/process4"/>
    <dgm:cxn modelId="{218FAEF6-4B8F-4B7C-BDEA-45CFF0249713}" type="presParOf" srcId="{47E04A01-9469-4BA4-BC65-D4D1E32B3E9B}" destId="{6379FF89-F2CA-4BE6-B7BD-4810C2CB2E9D}" srcOrd="1" destOrd="0" presId="urn:microsoft.com/office/officeart/2005/8/layout/process4"/>
    <dgm:cxn modelId="{BA125643-9A4D-4A96-B988-C1A5E603B5B8}" type="presParOf" srcId="{47E04A01-9469-4BA4-BC65-D4D1E32B3E9B}" destId="{6F1AC403-D21F-4F26-A6B8-58421A2C62C2}" srcOrd="2" destOrd="0" presId="urn:microsoft.com/office/officeart/2005/8/layout/process4"/>
    <dgm:cxn modelId="{C4AC6065-9E73-44B2-830B-A201F6CC798E}" type="presParOf" srcId="{6F1AC403-D21F-4F26-A6B8-58421A2C62C2}" destId="{0C419002-4733-44A0-AC1C-090C5F8E9B4A}" srcOrd="0" destOrd="0" presId="urn:microsoft.com/office/officeart/2005/8/layout/process4"/>
    <dgm:cxn modelId="{5323A115-CDAC-4337-9617-4B19EDFE4035}" type="presParOf" srcId="{6F1AC403-D21F-4F26-A6B8-58421A2C62C2}" destId="{DC522071-322B-4B55-BC02-457A82E76B1A}" srcOrd="1" destOrd="0" presId="urn:microsoft.com/office/officeart/2005/8/layout/process4"/>
    <dgm:cxn modelId="{040B3CB1-23B3-424D-B025-AE8E0FE41FC1}" type="presParOf" srcId="{6F1AC403-D21F-4F26-A6B8-58421A2C62C2}" destId="{F5158170-94D2-4CC8-AD98-DDE3DB265DD4}" srcOrd="2" destOrd="0" presId="urn:microsoft.com/office/officeart/2005/8/layout/process4"/>
    <dgm:cxn modelId="{78DB689F-5C1F-4F50-A228-6DF37DA9A43D}" type="presParOf" srcId="{286E166C-521E-4EF6-9807-D058BD533FD2}" destId="{3B439309-99E8-4B06-B7BE-E62D078BC8D2}" srcOrd="1" destOrd="0" presId="urn:microsoft.com/office/officeart/2005/8/layout/process4"/>
    <dgm:cxn modelId="{C43F422B-2FCB-487E-92FC-7ED573E0A8A7}" type="presParOf" srcId="{286E166C-521E-4EF6-9807-D058BD533FD2}" destId="{EC6EDBFF-35C7-4CFF-8A34-99B17B6106A0}" srcOrd="2" destOrd="0" presId="urn:microsoft.com/office/officeart/2005/8/layout/process4"/>
    <dgm:cxn modelId="{AEB8F171-A8B1-44FC-8368-55B19DB37DF7}" type="presParOf" srcId="{EC6EDBFF-35C7-4CFF-8A34-99B17B6106A0}" destId="{7F1130C6-99D3-4890-88A3-4E781D24D7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F9096-8026-4572-B9BA-974E2B28FEE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E3F45E-375D-4FCD-B634-7EB1566A9999}">
      <dgm:prSet/>
      <dgm:spPr/>
      <dgm:t>
        <a:bodyPr/>
        <a:lstStyle/>
        <a:p>
          <a:r>
            <a:rPr lang="en-US"/>
            <a:t>1099 v. W-2</a:t>
          </a:r>
        </a:p>
      </dgm:t>
    </dgm:pt>
    <dgm:pt modelId="{7B227DC9-ACCF-4E1D-8A29-4A99CC4BFB6A}" type="parTrans" cxnId="{9E7EDD76-34C4-4CEC-9522-64DE2D7F5217}">
      <dgm:prSet/>
      <dgm:spPr/>
      <dgm:t>
        <a:bodyPr/>
        <a:lstStyle/>
        <a:p>
          <a:endParaRPr lang="en-US"/>
        </a:p>
      </dgm:t>
    </dgm:pt>
    <dgm:pt modelId="{124381BD-83C8-4AEA-BB34-08AFC1C65BB8}" type="sibTrans" cxnId="{9E7EDD76-34C4-4CEC-9522-64DE2D7F5217}">
      <dgm:prSet/>
      <dgm:spPr/>
      <dgm:t>
        <a:bodyPr/>
        <a:lstStyle/>
        <a:p>
          <a:endParaRPr lang="en-US"/>
        </a:p>
      </dgm:t>
    </dgm:pt>
    <dgm:pt modelId="{DFDBD523-3D4E-40BF-BDA3-A768B039EF99}">
      <dgm:prSet/>
      <dgm:spPr/>
      <dgm:t>
        <a:bodyPr/>
        <a:lstStyle/>
        <a:p>
          <a:r>
            <a:rPr lang="en-US"/>
            <a:t>No benefits</a:t>
          </a:r>
        </a:p>
      </dgm:t>
    </dgm:pt>
    <dgm:pt modelId="{F5553BF5-B723-4E4F-89DF-07B083771F64}" type="parTrans" cxnId="{1EDE382D-D650-45B2-BF89-FD3D8955E658}">
      <dgm:prSet/>
      <dgm:spPr/>
      <dgm:t>
        <a:bodyPr/>
        <a:lstStyle/>
        <a:p>
          <a:endParaRPr lang="en-US"/>
        </a:p>
      </dgm:t>
    </dgm:pt>
    <dgm:pt modelId="{C0FC6516-E825-437F-9241-822BD87558FC}" type="sibTrans" cxnId="{1EDE382D-D650-45B2-BF89-FD3D8955E658}">
      <dgm:prSet/>
      <dgm:spPr/>
      <dgm:t>
        <a:bodyPr/>
        <a:lstStyle/>
        <a:p>
          <a:endParaRPr lang="en-US"/>
        </a:p>
      </dgm:t>
    </dgm:pt>
    <dgm:pt modelId="{C4995CE6-F940-4BD2-A5FE-1328671A7AF2}">
      <dgm:prSet/>
      <dgm:spPr/>
      <dgm:t>
        <a:bodyPr/>
        <a:lstStyle/>
        <a:p>
          <a:r>
            <a:rPr lang="en-US"/>
            <a:t>No FICA</a:t>
          </a:r>
        </a:p>
      </dgm:t>
    </dgm:pt>
    <dgm:pt modelId="{C84742A3-1E22-4727-8C22-77FBAAB7B822}" type="parTrans" cxnId="{33442F45-89EA-46A0-9535-5CCDA23B05EE}">
      <dgm:prSet/>
      <dgm:spPr/>
      <dgm:t>
        <a:bodyPr/>
        <a:lstStyle/>
        <a:p>
          <a:endParaRPr lang="en-US"/>
        </a:p>
      </dgm:t>
    </dgm:pt>
    <dgm:pt modelId="{FB270CE4-BF8E-4A6A-8C28-3E396B28D93B}" type="sibTrans" cxnId="{33442F45-89EA-46A0-9535-5CCDA23B05EE}">
      <dgm:prSet/>
      <dgm:spPr/>
      <dgm:t>
        <a:bodyPr/>
        <a:lstStyle/>
        <a:p>
          <a:endParaRPr lang="en-US"/>
        </a:p>
      </dgm:t>
    </dgm:pt>
    <dgm:pt modelId="{6507DB73-F331-45DA-B8E6-89E5AAC42B83}">
      <dgm:prSet/>
      <dgm:spPr/>
      <dgm:t>
        <a:bodyPr/>
        <a:lstStyle/>
        <a:p>
          <a:r>
            <a:rPr lang="en-US"/>
            <a:t>No unemployment</a:t>
          </a:r>
        </a:p>
      </dgm:t>
    </dgm:pt>
    <dgm:pt modelId="{BA89AC53-390C-40A7-98BB-E11E614961E2}" type="parTrans" cxnId="{6F0174CF-9682-45BA-ADC8-C5F86E34E140}">
      <dgm:prSet/>
      <dgm:spPr/>
      <dgm:t>
        <a:bodyPr/>
        <a:lstStyle/>
        <a:p>
          <a:endParaRPr lang="en-US"/>
        </a:p>
      </dgm:t>
    </dgm:pt>
    <dgm:pt modelId="{A308E886-CD21-4D3C-9784-ABD1BC81C487}" type="sibTrans" cxnId="{6F0174CF-9682-45BA-ADC8-C5F86E34E140}">
      <dgm:prSet/>
      <dgm:spPr/>
      <dgm:t>
        <a:bodyPr/>
        <a:lstStyle/>
        <a:p>
          <a:endParaRPr lang="en-US"/>
        </a:p>
      </dgm:t>
    </dgm:pt>
    <dgm:pt modelId="{F837823F-2CEF-46E0-A53A-73ABAF0F450E}">
      <dgm:prSet/>
      <dgm:spPr/>
      <dgm:t>
        <a:bodyPr/>
        <a:lstStyle/>
        <a:p>
          <a:r>
            <a:rPr lang="en-US"/>
            <a:t>Not subject to discrimination laws</a:t>
          </a:r>
        </a:p>
      </dgm:t>
    </dgm:pt>
    <dgm:pt modelId="{A18F7D11-FAAD-43CE-8DEA-C4C641E6AE19}" type="parTrans" cxnId="{D2E1B8AC-C0D5-4EA3-8EED-641EFC12CA80}">
      <dgm:prSet/>
      <dgm:spPr/>
      <dgm:t>
        <a:bodyPr/>
        <a:lstStyle/>
        <a:p>
          <a:endParaRPr lang="en-US"/>
        </a:p>
      </dgm:t>
    </dgm:pt>
    <dgm:pt modelId="{87BB5F14-20FF-42D1-AFF5-1EA15DE33455}" type="sibTrans" cxnId="{D2E1B8AC-C0D5-4EA3-8EED-641EFC12CA80}">
      <dgm:prSet/>
      <dgm:spPr/>
      <dgm:t>
        <a:bodyPr/>
        <a:lstStyle/>
        <a:p>
          <a:endParaRPr lang="en-US"/>
        </a:p>
      </dgm:t>
    </dgm:pt>
    <dgm:pt modelId="{3EC6E63B-D593-4989-B1C5-8B3BC9D2F48F}">
      <dgm:prSet/>
      <dgm:spPr/>
      <dgm:t>
        <a:bodyPr/>
        <a:lstStyle/>
        <a:p>
          <a:r>
            <a:rPr lang="en-US"/>
            <a:t>Very few scenarios where a person is truly a contractor v. an employee	</a:t>
          </a:r>
        </a:p>
      </dgm:t>
    </dgm:pt>
    <dgm:pt modelId="{9247BF57-AC49-45FB-82E4-D463ED9DCA06}" type="parTrans" cxnId="{D5F169CA-9B0E-4824-88D1-FC2BD141D7ED}">
      <dgm:prSet/>
      <dgm:spPr/>
      <dgm:t>
        <a:bodyPr/>
        <a:lstStyle/>
        <a:p>
          <a:endParaRPr lang="en-US"/>
        </a:p>
      </dgm:t>
    </dgm:pt>
    <dgm:pt modelId="{8FC0D287-7F3A-4D6D-A8D3-DF823ACA86D7}" type="sibTrans" cxnId="{D5F169CA-9B0E-4824-88D1-FC2BD141D7ED}">
      <dgm:prSet/>
      <dgm:spPr/>
      <dgm:t>
        <a:bodyPr/>
        <a:lstStyle/>
        <a:p>
          <a:endParaRPr lang="en-US"/>
        </a:p>
      </dgm:t>
    </dgm:pt>
    <dgm:pt modelId="{3839DC27-79C0-48E8-A83D-49A21B72A7FE}" type="pres">
      <dgm:prSet presAssocID="{833F9096-8026-4572-B9BA-974E2B28FEE3}" presName="Name0" presStyleCnt="0">
        <dgm:presLayoutVars>
          <dgm:dir/>
          <dgm:resizeHandles val="exact"/>
        </dgm:presLayoutVars>
      </dgm:prSet>
      <dgm:spPr/>
    </dgm:pt>
    <dgm:pt modelId="{3FF87286-E7B5-42AC-A634-FCDE4BAC0D9E}" type="pres">
      <dgm:prSet presAssocID="{A4E3F45E-375D-4FCD-B634-7EB1566A9999}" presName="node" presStyleLbl="node1" presStyleIdx="0" presStyleCnt="6">
        <dgm:presLayoutVars>
          <dgm:bulletEnabled val="1"/>
        </dgm:presLayoutVars>
      </dgm:prSet>
      <dgm:spPr/>
    </dgm:pt>
    <dgm:pt modelId="{F488EB7E-9297-434D-998E-37F9DCDB9137}" type="pres">
      <dgm:prSet presAssocID="{124381BD-83C8-4AEA-BB34-08AFC1C65BB8}" presName="sibTrans" presStyleLbl="sibTrans1D1" presStyleIdx="0" presStyleCnt="5"/>
      <dgm:spPr/>
    </dgm:pt>
    <dgm:pt modelId="{41BB74DB-E918-480A-BB01-1F870C1D8CA6}" type="pres">
      <dgm:prSet presAssocID="{124381BD-83C8-4AEA-BB34-08AFC1C65BB8}" presName="connectorText" presStyleLbl="sibTrans1D1" presStyleIdx="0" presStyleCnt="5"/>
      <dgm:spPr/>
    </dgm:pt>
    <dgm:pt modelId="{D9526F71-1C65-4683-9B69-A7D81DDB6461}" type="pres">
      <dgm:prSet presAssocID="{DFDBD523-3D4E-40BF-BDA3-A768B039EF99}" presName="node" presStyleLbl="node1" presStyleIdx="1" presStyleCnt="6">
        <dgm:presLayoutVars>
          <dgm:bulletEnabled val="1"/>
        </dgm:presLayoutVars>
      </dgm:prSet>
      <dgm:spPr/>
    </dgm:pt>
    <dgm:pt modelId="{5EC6FC42-381E-494D-A900-9C2E96277D23}" type="pres">
      <dgm:prSet presAssocID="{C0FC6516-E825-437F-9241-822BD87558FC}" presName="sibTrans" presStyleLbl="sibTrans1D1" presStyleIdx="1" presStyleCnt="5"/>
      <dgm:spPr/>
    </dgm:pt>
    <dgm:pt modelId="{2921621A-AD61-45FF-BFA6-FEA1491826CF}" type="pres">
      <dgm:prSet presAssocID="{C0FC6516-E825-437F-9241-822BD87558FC}" presName="connectorText" presStyleLbl="sibTrans1D1" presStyleIdx="1" presStyleCnt="5"/>
      <dgm:spPr/>
    </dgm:pt>
    <dgm:pt modelId="{3A6E1E0B-69B6-4F3B-9ECB-A1E78DBD51C4}" type="pres">
      <dgm:prSet presAssocID="{C4995CE6-F940-4BD2-A5FE-1328671A7AF2}" presName="node" presStyleLbl="node1" presStyleIdx="2" presStyleCnt="6">
        <dgm:presLayoutVars>
          <dgm:bulletEnabled val="1"/>
        </dgm:presLayoutVars>
      </dgm:prSet>
      <dgm:spPr/>
    </dgm:pt>
    <dgm:pt modelId="{9AAF776F-7B69-4682-8C75-141922EB56E8}" type="pres">
      <dgm:prSet presAssocID="{FB270CE4-BF8E-4A6A-8C28-3E396B28D93B}" presName="sibTrans" presStyleLbl="sibTrans1D1" presStyleIdx="2" presStyleCnt="5"/>
      <dgm:spPr/>
    </dgm:pt>
    <dgm:pt modelId="{8C0189EC-FCC1-455A-90CC-17137751B73D}" type="pres">
      <dgm:prSet presAssocID="{FB270CE4-BF8E-4A6A-8C28-3E396B28D93B}" presName="connectorText" presStyleLbl="sibTrans1D1" presStyleIdx="2" presStyleCnt="5"/>
      <dgm:spPr/>
    </dgm:pt>
    <dgm:pt modelId="{D0CDB512-CC4F-48FC-9C16-904584D8FD0E}" type="pres">
      <dgm:prSet presAssocID="{6507DB73-F331-45DA-B8E6-89E5AAC42B83}" presName="node" presStyleLbl="node1" presStyleIdx="3" presStyleCnt="6">
        <dgm:presLayoutVars>
          <dgm:bulletEnabled val="1"/>
        </dgm:presLayoutVars>
      </dgm:prSet>
      <dgm:spPr/>
    </dgm:pt>
    <dgm:pt modelId="{99EEC32D-F9CB-4079-BEB1-C23911C3ACA5}" type="pres">
      <dgm:prSet presAssocID="{A308E886-CD21-4D3C-9784-ABD1BC81C487}" presName="sibTrans" presStyleLbl="sibTrans1D1" presStyleIdx="3" presStyleCnt="5"/>
      <dgm:spPr/>
    </dgm:pt>
    <dgm:pt modelId="{6968280E-8EF8-43D1-8D05-5F1C4D246D9B}" type="pres">
      <dgm:prSet presAssocID="{A308E886-CD21-4D3C-9784-ABD1BC81C487}" presName="connectorText" presStyleLbl="sibTrans1D1" presStyleIdx="3" presStyleCnt="5"/>
      <dgm:spPr/>
    </dgm:pt>
    <dgm:pt modelId="{701D5FFC-16B0-4A94-81BB-B9AC1BE912D3}" type="pres">
      <dgm:prSet presAssocID="{F837823F-2CEF-46E0-A53A-73ABAF0F450E}" presName="node" presStyleLbl="node1" presStyleIdx="4" presStyleCnt="6">
        <dgm:presLayoutVars>
          <dgm:bulletEnabled val="1"/>
        </dgm:presLayoutVars>
      </dgm:prSet>
      <dgm:spPr/>
    </dgm:pt>
    <dgm:pt modelId="{011DEA40-BA7E-40C1-9EA8-3BB1B0A5F12D}" type="pres">
      <dgm:prSet presAssocID="{87BB5F14-20FF-42D1-AFF5-1EA15DE33455}" presName="sibTrans" presStyleLbl="sibTrans1D1" presStyleIdx="4" presStyleCnt="5"/>
      <dgm:spPr/>
    </dgm:pt>
    <dgm:pt modelId="{C32F7EAF-082B-487D-8FF5-89D9BED9AC6B}" type="pres">
      <dgm:prSet presAssocID="{87BB5F14-20FF-42D1-AFF5-1EA15DE33455}" presName="connectorText" presStyleLbl="sibTrans1D1" presStyleIdx="4" presStyleCnt="5"/>
      <dgm:spPr/>
    </dgm:pt>
    <dgm:pt modelId="{267FA18B-72F3-48F7-9416-B45C4FBB5FC2}" type="pres">
      <dgm:prSet presAssocID="{3EC6E63B-D593-4989-B1C5-8B3BC9D2F48F}" presName="node" presStyleLbl="node1" presStyleIdx="5" presStyleCnt="6">
        <dgm:presLayoutVars>
          <dgm:bulletEnabled val="1"/>
        </dgm:presLayoutVars>
      </dgm:prSet>
      <dgm:spPr/>
    </dgm:pt>
  </dgm:ptLst>
  <dgm:cxnLst>
    <dgm:cxn modelId="{78E1650E-D211-442E-BB19-9951B3AE5E64}" type="presOf" srcId="{C4995CE6-F940-4BD2-A5FE-1328671A7AF2}" destId="{3A6E1E0B-69B6-4F3B-9ECB-A1E78DBD51C4}" srcOrd="0" destOrd="0" presId="urn:microsoft.com/office/officeart/2016/7/layout/RepeatingBendingProcessNew"/>
    <dgm:cxn modelId="{1EDE382D-D650-45B2-BF89-FD3D8955E658}" srcId="{833F9096-8026-4572-B9BA-974E2B28FEE3}" destId="{DFDBD523-3D4E-40BF-BDA3-A768B039EF99}" srcOrd="1" destOrd="0" parTransId="{F5553BF5-B723-4E4F-89DF-07B083771F64}" sibTransId="{C0FC6516-E825-437F-9241-822BD87558FC}"/>
    <dgm:cxn modelId="{7ECC7C31-E32B-4F7A-9C43-C3CFBD99E612}" type="presOf" srcId="{87BB5F14-20FF-42D1-AFF5-1EA15DE33455}" destId="{011DEA40-BA7E-40C1-9EA8-3BB1B0A5F12D}" srcOrd="0" destOrd="0" presId="urn:microsoft.com/office/officeart/2016/7/layout/RepeatingBendingProcessNew"/>
    <dgm:cxn modelId="{43746A35-34E7-4BDE-AFFE-1D6A742427E8}" type="presOf" srcId="{833F9096-8026-4572-B9BA-974E2B28FEE3}" destId="{3839DC27-79C0-48E8-A83D-49A21B72A7FE}" srcOrd="0" destOrd="0" presId="urn:microsoft.com/office/officeart/2016/7/layout/RepeatingBendingProcessNew"/>
    <dgm:cxn modelId="{33442F45-89EA-46A0-9535-5CCDA23B05EE}" srcId="{833F9096-8026-4572-B9BA-974E2B28FEE3}" destId="{C4995CE6-F940-4BD2-A5FE-1328671A7AF2}" srcOrd="2" destOrd="0" parTransId="{C84742A3-1E22-4727-8C22-77FBAAB7B822}" sibTransId="{FB270CE4-BF8E-4A6A-8C28-3E396B28D93B}"/>
    <dgm:cxn modelId="{E16F0074-71CA-4E31-90C8-D136E71B9C96}" type="presOf" srcId="{C0FC6516-E825-437F-9241-822BD87558FC}" destId="{2921621A-AD61-45FF-BFA6-FEA1491826CF}" srcOrd="1" destOrd="0" presId="urn:microsoft.com/office/officeart/2016/7/layout/RepeatingBendingProcessNew"/>
    <dgm:cxn modelId="{9E7EDD76-34C4-4CEC-9522-64DE2D7F5217}" srcId="{833F9096-8026-4572-B9BA-974E2B28FEE3}" destId="{A4E3F45E-375D-4FCD-B634-7EB1566A9999}" srcOrd="0" destOrd="0" parTransId="{7B227DC9-ACCF-4E1D-8A29-4A99CC4BFB6A}" sibTransId="{124381BD-83C8-4AEA-BB34-08AFC1C65BB8}"/>
    <dgm:cxn modelId="{4B9AEE58-47A0-4385-A5B0-9769534311B0}" type="presOf" srcId="{87BB5F14-20FF-42D1-AFF5-1EA15DE33455}" destId="{C32F7EAF-082B-487D-8FF5-89D9BED9AC6B}" srcOrd="1" destOrd="0" presId="urn:microsoft.com/office/officeart/2016/7/layout/RepeatingBendingProcessNew"/>
    <dgm:cxn modelId="{7220DA59-05FB-4C48-8AC4-99A9EFE8333E}" type="presOf" srcId="{F837823F-2CEF-46E0-A53A-73ABAF0F450E}" destId="{701D5FFC-16B0-4A94-81BB-B9AC1BE912D3}" srcOrd="0" destOrd="0" presId="urn:microsoft.com/office/officeart/2016/7/layout/RepeatingBendingProcessNew"/>
    <dgm:cxn modelId="{342A7F82-1678-4ADA-8654-52E80A05A870}" type="presOf" srcId="{DFDBD523-3D4E-40BF-BDA3-A768B039EF99}" destId="{D9526F71-1C65-4683-9B69-A7D81DDB6461}" srcOrd="0" destOrd="0" presId="urn:microsoft.com/office/officeart/2016/7/layout/RepeatingBendingProcessNew"/>
    <dgm:cxn modelId="{1DA65492-265C-4524-80BC-A78B4BD06007}" type="presOf" srcId="{C0FC6516-E825-437F-9241-822BD87558FC}" destId="{5EC6FC42-381E-494D-A900-9C2E96277D23}" srcOrd="0" destOrd="0" presId="urn:microsoft.com/office/officeart/2016/7/layout/RepeatingBendingProcessNew"/>
    <dgm:cxn modelId="{23EB1F96-D37C-437D-BD9A-F3D8DE1F5876}" type="presOf" srcId="{A4E3F45E-375D-4FCD-B634-7EB1566A9999}" destId="{3FF87286-E7B5-42AC-A634-FCDE4BAC0D9E}" srcOrd="0" destOrd="0" presId="urn:microsoft.com/office/officeart/2016/7/layout/RepeatingBendingProcessNew"/>
    <dgm:cxn modelId="{7AC6299B-245E-416A-9EFF-39BB80046BED}" type="presOf" srcId="{124381BD-83C8-4AEA-BB34-08AFC1C65BB8}" destId="{F488EB7E-9297-434D-998E-37F9DCDB9137}" srcOrd="0" destOrd="0" presId="urn:microsoft.com/office/officeart/2016/7/layout/RepeatingBendingProcessNew"/>
    <dgm:cxn modelId="{CCC8E5A9-0F19-4632-8540-95886C5BC9C4}" type="presOf" srcId="{A308E886-CD21-4D3C-9784-ABD1BC81C487}" destId="{99EEC32D-F9CB-4079-BEB1-C23911C3ACA5}" srcOrd="0" destOrd="0" presId="urn:microsoft.com/office/officeart/2016/7/layout/RepeatingBendingProcessNew"/>
    <dgm:cxn modelId="{D2E1B8AC-C0D5-4EA3-8EED-641EFC12CA80}" srcId="{833F9096-8026-4572-B9BA-974E2B28FEE3}" destId="{F837823F-2CEF-46E0-A53A-73ABAF0F450E}" srcOrd="4" destOrd="0" parTransId="{A18F7D11-FAAD-43CE-8DEA-C4C641E6AE19}" sibTransId="{87BB5F14-20FF-42D1-AFF5-1EA15DE33455}"/>
    <dgm:cxn modelId="{6284F2AC-0AF4-4776-B8AA-C39ACE309694}" type="presOf" srcId="{6507DB73-F331-45DA-B8E6-89E5AAC42B83}" destId="{D0CDB512-CC4F-48FC-9C16-904584D8FD0E}" srcOrd="0" destOrd="0" presId="urn:microsoft.com/office/officeart/2016/7/layout/RepeatingBendingProcessNew"/>
    <dgm:cxn modelId="{B4F0C1B4-8947-4C8F-9AD0-846B6250751B}" type="presOf" srcId="{3EC6E63B-D593-4989-B1C5-8B3BC9D2F48F}" destId="{267FA18B-72F3-48F7-9416-B45C4FBB5FC2}" srcOrd="0" destOrd="0" presId="urn:microsoft.com/office/officeart/2016/7/layout/RepeatingBendingProcessNew"/>
    <dgm:cxn modelId="{0C3A42C7-B551-497D-83B3-ACBF913501AD}" type="presOf" srcId="{124381BD-83C8-4AEA-BB34-08AFC1C65BB8}" destId="{41BB74DB-E918-480A-BB01-1F870C1D8CA6}" srcOrd="1" destOrd="0" presId="urn:microsoft.com/office/officeart/2016/7/layout/RepeatingBendingProcessNew"/>
    <dgm:cxn modelId="{D5F169CA-9B0E-4824-88D1-FC2BD141D7ED}" srcId="{833F9096-8026-4572-B9BA-974E2B28FEE3}" destId="{3EC6E63B-D593-4989-B1C5-8B3BC9D2F48F}" srcOrd="5" destOrd="0" parTransId="{9247BF57-AC49-45FB-82E4-D463ED9DCA06}" sibTransId="{8FC0D287-7F3A-4D6D-A8D3-DF823ACA86D7}"/>
    <dgm:cxn modelId="{6F0174CF-9682-45BA-ADC8-C5F86E34E140}" srcId="{833F9096-8026-4572-B9BA-974E2B28FEE3}" destId="{6507DB73-F331-45DA-B8E6-89E5AAC42B83}" srcOrd="3" destOrd="0" parTransId="{BA89AC53-390C-40A7-98BB-E11E614961E2}" sibTransId="{A308E886-CD21-4D3C-9784-ABD1BC81C487}"/>
    <dgm:cxn modelId="{B363BFEA-AFD7-451A-B64F-90552B5DF040}" type="presOf" srcId="{FB270CE4-BF8E-4A6A-8C28-3E396B28D93B}" destId="{8C0189EC-FCC1-455A-90CC-17137751B73D}" srcOrd="1" destOrd="0" presId="urn:microsoft.com/office/officeart/2016/7/layout/RepeatingBendingProcessNew"/>
    <dgm:cxn modelId="{236DA2F2-4782-4D2B-9401-E9DFC369B1D6}" type="presOf" srcId="{FB270CE4-BF8E-4A6A-8C28-3E396B28D93B}" destId="{9AAF776F-7B69-4682-8C75-141922EB56E8}" srcOrd="0" destOrd="0" presId="urn:microsoft.com/office/officeart/2016/7/layout/RepeatingBendingProcessNew"/>
    <dgm:cxn modelId="{4A3495F9-93C7-4810-AE2B-4B7ADA17A14D}" type="presOf" srcId="{A308E886-CD21-4D3C-9784-ABD1BC81C487}" destId="{6968280E-8EF8-43D1-8D05-5F1C4D246D9B}" srcOrd="1" destOrd="0" presId="urn:microsoft.com/office/officeart/2016/7/layout/RepeatingBendingProcessNew"/>
    <dgm:cxn modelId="{CF6A09C0-63C2-4CD6-9A6A-28B9D5ACAE3F}" type="presParOf" srcId="{3839DC27-79C0-48E8-A83D-49A21B72A7FE}" destId="{3FF87286-E7B5-42AC-A634-FCDE4BAC0D9E}" srcOrd="0" destOrd="0" presId="urn:microsoft.com/office/officeart/2016/7/layout/RepeatingBendingProcessNew"/>
    <dgm:cxn modelId="{B0BB7A0A-BD97-407C-8AE2-1DE6F95D4632}" type="presParOf" srcId="{3839DC27-79C0-48E8-A83D-49A21B72A7FE}" destId="{F488EB7E-9297-434D-998E-37F9DCDB9137}" srcOrd="1" destOrd="0" presId="urn:microsoft.com/office/officeart/2016/7/layout/RepeatingBendingProcessNew"/>
    <dgm:cxn modelId="{9239B61B-E487-4016-9C0F-342C20A79160}" type="presParOf" srcId="{F488EB7E-9297-434D-998E-37F9DCDB9137}" destId="{41BB74DB-E918-480A-BB01-1F870C1D8CA6}" srcOrd="0" destOrd="0" presId="urn:microsoft.com/office/officeart/2016/7/layout/RepeatingBendingProcessNew"/>
    <dgm:cxn modelId="{7205B326-DFD4-4CE6-808A-537F983DE175}" type="presParOf" srcId="{3839DC27-79C0-48E8-A83D-49A21B72A7FE}" destId="{D9526F71-1C65-4683-9B69-A7D81DDB6461}" srcOrd="2" destOrd="0" presId="urn:microsoft.com/office/officeart/2016/7/layout/RepeatingBendingProcessNew"/>
    <dgm:cxn modelId="{1CADE70C-3251-408E-A6FB-7F29955BD1C3}" type="presParOf" srcId="{3839DC27-79C0-48E8-A83D-49A21B72A7FE}" destId="{5EC6FC42-381E-494D-A900-9C2E96277D23}" srcOrd="3" destOrd="0" presId="urn:microsoft.com/office/officeart/2016/7/layout/RepeatingBendingProcessNew"/>
    <dgm:cxn modelId="{262273BB-DCED-4074-80B1-61657B153951}" type="presParOf" srcId="{5EC6FC42-381E-494D-A900-9C2E96277D23}" destId="{2921621A-AD61-45FF-BFA6-FEA1491826CF}" srcOrd="0" destOrd="0" presId="urn:microsoft.com/office/officeart/2016/7/layout/RepeatingBendingProcessNew"/>
    <dgm:cxn modelId="{DDEDD604-54C6-4388-BD8E-F822677C6B71}" type="presParOf" srcId="{3839DC27-79C0-48E8-A83D-49A21B72A7FE}" destId="{3A6E1E0B-69B6-4F3B-9ECB-A1E78DBD51C4}" srcOrd="4" destOrd="0" presId="urn:microsoft.com/office/officeart/2016/7/layout/RepeatingBendingProcessNew"/>
    <dgm:cxn modelId="{18DCE0BB-4C05-48C9-B79C-0F6C49F566C2}" type="presParOf" srcId="{3839DC27-79C0-48E8-A83D-49A21B72A7FE}" destId="{9AAF776F-7B69-4682-8C75-141922EB56E8}" srcOrd="5" destOrd="0" presId="urn:microsoft.com/office/officeart/2016/7/layout/RepeatingBendingProcessNew"/>
    <dgm:cxn modelId="{FF9E7136-D72C-49CC-8F41-9D1E0B66BE06}" type="presParOf" srcId="{9AAF776F-7B69-4682-8C75-141922EB56E8}" destId="{8C0189EC-FCC1-455A-90CC-17137751B73D}" srcOrd="0" destOrd="0" presId="urn:microsoft.com/office/officeart/2016/7/layout/RepeatingBendingProcessNew"/>
    <dgm:cxn modelId="{66A6C4D1-D9BE-42A0-B0BE-E6B7C84280D1}" type="presParOf" srcId="{3839DC27-79C0-48E8-A83D-49A21B72A7FE}" destId="{D0CDB512-CC4F-48FC-9C16-904584D8FD0E}" srcOrd="6" destOrd="0" presId="urn:microsoft.com/office/officeart/2016/7/layout/RepeatingBendingProcessNew"/>
    <dgm:cxn modelId="{6498C44F-4E82-4B9B-82E0-543D58CD852E}" type="presParOf" srcId="{3839DC27-79C0-48E8-A83D-49A21B72A7FE}" destId="{99EEC32D-F9CB-4079-BEB1-C23911C3ACA5}" srcOrd="7" destOrd="0" presId="urn:microsoft.com/office/officeart/2016/7/layout/RepeatingBendingProcessNew"/>
    <dgm:cxn modelId="{F5878031-2E5F-4C9A-B187-C0D133B4703C}" type="presParOf" srcId="{99EEC32D-F9CB-4079-BEB1-C23911C3ACA5}" destId="{6968280E-8EF8-43D1-8D05-5F1C4D246D9B}" srcOrd="0" destOrd="0" presId="urn:microsoft.com/office/officeart/2016/7/layout/RepeatingBendingProcessNew"/>
    <dgm:cxn modelId="{DF4CF527-3021-4832-B737-B6BED45E09EC}" type="presParOf" srcId="{3839DC27-79C0-48E8-A83D-49A21B72A7FE}" destId="{701D5FFC-16B0-4A94-81BB-B9AC1BE912D3}" srcOrd="8" destOrd="0" presId="urn:microsoft.com/office/officeart/2016/7/layout/RepeatingBendingProcessNew"/>
    <dgm:cxn modelId="{12843683-B8DF-4336-BFD2-88228A8BF7AB}" type="presParOf" srcId="{3839DC27-79C0-48E8-A83D-49A21B72A7FE}" destId="{011DEA40-BA7E-40C1-9EA8-3BB1B0A5F12D}" srcOrd="9" destOrd="0" presId="urn:microsoft.com/office/officeart/2016/7/layout/RepeatingBendingProcessNew"/>
    <dgm:cxn modelId="{A1C7D3C1-5B65-4E85-8179-9F0DC9358C5D}" type="presParOf" srcId="{011DEA40-BA7E-40C1-9EA8-3BB1B0A5F12D}" destId="{C32F7EAF-082B-487D-8FF5-89D9BED9AC6B}" srcOrd="0" destOrd="0" presId="urn:microsoft.com/office/officeart/2016/7/layout/RepeatingBendingProcessNew"/>
    <dgm:cxn modelId="{ED14A1E6-7E4E-4117-97DA-8F54003D4292}" type="presParOf" srcId="{3839DC27-79C0-48E8-A83D-49A21B72A7FE}" destId="{267FA18B-72F3-48F7-9416-B45C4FBB5FC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38B89D-7FB5-4271-BB2C-88FECBCC68E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F55627-75DC-43D2-9CED-04A31EF50CDF}">
      <dgm:prSet/>
      <dgm:spPr/>
      <dgm:t>
        <a:bodyPr/>
        <a:lstStyle/>
        <a:p>
          <a:r>
            <a:rPr lang="en-US"/>
            <a:t>Some jurisdictions have made it illegal to ask about a prior salary</a:t>
          </a:r>
        </a:p>
      </dgm:t>
    </dgm:pt>
    <dgm:pt modelId="{27403FD6-27D2-424C-8A38-18096A8163A0}" type="parTrans" cxnId="{F39E5307-F77E-4DB4-AA11-126E14B16FD6}">
      <dgm:prSet/>
      <dgm:spPr/>
      <dgm:t>
        <a:bodyPr/>
        <a:lstStyle/>
        <a:p>
          <a:endParaRPr lang="en-US"/>
        </a:p>
      </dgm:t>
    </dgm:pt>
    <dgm:pt modelId="{B5321882-ED42-491F-9910-40B7AB8D6DAD}" type="sibTrans" cxnId="{F39E5307-F77E-4DB4-AA11-126E14B16FD6}">
      <dgm:prSet/>
      <dgm:spPr/>
      <dgm:t>
        <a:bodyPr/>
        <a:lstStyle/>
        <a:p>
          <a:endParaRPr lang="en-US"/>
        </a:p>
      </dgm:t>
    </dgm:pt>
    <dgm:pt modelId="{A94B96FC-1B84-4F48-B2CB-70DA86C106D0}">
      <dgm:prSet/>
      <dgm:spPr/>
      <dgm:t>
        <a:bodyPr/>
        <a:lstStyle/>
        <a:p>
          <a:r>
            <a:rPr lang="en-US" dirty="0"/>
            <a:t>Cincinnati, Columbus and Toledo have bans on asking about salary history</a:t>
          </a:r>
        </a:p>
      </dgm:t>
    </dgm:pt>
    <dgm:pt modelId="{2F5D6F1D-074F-4ADC-8163-DEEDD2C3F631}" type="parTrans" cxnId="{FD8DA348-4B05-4EE4-8FC8-5A0DFA1A48A0}">
      <dgm:prSet/>
      <dgm:spPr/>
      <dgm:t>
        <a:bodyPr/>
        <a:lstStyle/>
        <a:p>
          <a:endParaRPr lang="en-US"/>
        </a:p>
      </dgm:t>
    </dgm:pt>
    <dgm:pt modelId="{7D3B1A6A-D472-4AC7-997A-1468723BB4AF}" type="sibTrans" cxnId="{FD8DA348-4B05-4EE4-8FC8-5A0DFA1A48A0}">
      <dgm:prSet/>
      <dgm:spPr/>
      <dgm:t>
        <a:bodyPr/>
        <a:lstStyle/>
        <a:p>
          <a:endParaRPr lang="en-US"/>
        </a:p>
      </dgm:t>
    </dgm:pt>
    <dgm:pt modelId="{045BFB58-CAA8-4D78-B3E5-7E65FD84552C}">
      <dgm:prSet/>
      <dgm:spPr/>
      <dgm:t>
        <a:bodyPr/>
        <a:lstStyle/>
        <a:p>
          <a:r>
            <a:rPr lang="en-US"/>
            <a:t>Belief that asking about prior salary is discriminatory to women and minorities</a:t>
          </a:r>
        </a:p>
      </dgm:t>
    </dgm:pt>
    <dgm:pt modelId="{DD7A6148-6E0C-443C-93A6-540F040ED4B4}" type="parTrans" cxnId="{E5B4388E-AE2F-447F-B541-CA5EA8D04129}">
      <dgm:prSet/>
      <dgm:spPr/>
      <dgm:t>
        <a:bodyPr/>
        <a:lstStyle/>
        <a:p>
          <a:endParaRPr lang="en-US"/>
        </a:p>
      </dgm:t>
    </dgm:pt>
    <dgm:pt modelId="{34675892-B8B3-49AE-B471-EFACE186BEC0}" type="sibTrans" cxnId="{E5B4388E-AE2F-447F-B541-CA5EA8D04129}">
      <dgm:prSet/>
      <dgm:spPr/>
      <dgm:t>
        <a:bodyPr/>
        <a:lstStyle/>
        <a:p>
          <a:endParaRPr lang="en-US"/>
        </a:p>
      </dgm:t>
    </dgm:pt>
    <dgm:pt modelId="{8DE0F975-BB72-4AA5-8B2C-EAF240E7611F}" type="pres">
      <dgm:prSet presAssocID="{F838B89D-7FB5-4271-BB2C-88FECBCC68E9}" presName="vert0" presStyleCnt="0">
        <dgm:presLayoutVars>
          <dgm:dir/>
          <dgm:animOne val="branch"/>
          <dgm:animLvl val="lvl"/>
        </dgm:presLayoutVars>
      </dgm:prSet>
      <dgm:spPr/>
    </dgm:pt>
    <dgm:pt modelId="{2BA2CAF0-BFBE-4524-9BB2-7BE8E73E10F2}" type="pres">
      <dgm:prSet presAssocID="{0CF55627-75DC-43D2-9CED-04A31EF50CDF}" presName="thickLine" presStyleLbl="alignNode1" presStyleIdx="0" presStyleCnt="3"/>
      <dgm:spPr/>
    </dgm:pt>
    <dgm:pt modelId="{6B60356F-DBD6-4D04-9799-C2331FB0085A}" type="pres">
      <dgm:prSet presAssocID="{0CF55627-75DC-43D2-9CED-04A31EF50CDF}" presName="horz1" presStyleCnt="0"/>
      <dgm:spPr/>
    </dgm:pt>
    <dgm:pt modelId="{EB728EE8-2DA6-4296-ADE4-6540F7ECE6A9}" type="pres">
      <dgm:prSet presAssocID="{0CF55627-75DC-43D2-9CED-04A31EF50CDF}" presName="tx1" presStyleLbl="revTx" presStyleIdx="0" presStyleCnt="3"/>
      <dgm:spPr/>
    </dgm:pt>
    <dgm:pt modelId="{05B6BEAF-1CF2-4A4C-97FA-535C17A89DD3}" type="pres">
      <dgm:prSet presAssocID="{0CF55627-75DC-43D2-9CED-04A31EF50CDF}" presName="vert1" presStyleCnt="0"/>
      <dgm:spPr/>
    </dgm:pt>
    <dgm:pt modelId="{072CFB24-2EC0-453F-A989-18E4D94EB6CA}" type="pres">
      <dgm:prSet presAssocID="{A94B96FC-1B84-4F48-B2CB-70DA86C106D0}" presName="thickLine" presStyleLbl="alignNode1" presStyleIdx="1" presStyleCnt="3"/>
      <dgm:spPr/>
    </dgm:pt>
    <dgm:pt modelId="{469F24E9-F783-4D60-9350-5889E4E0BE75}" type="pres">
      <dgm:prSet presAssocID="{A94B96FC-1B84-4F48-B2CB-70DA86C106D0}" presName="horz1" presStyleCnt="0"/>
      <dgm:spPr/>
    </dgm:pt>
    <dgm:pt modelId="{890410CC-BE2C-49B9-B9DB-FBE70FB4175D}" type="pres">
      <dgm:prSet presAssocID="{A94B96FC-1B84-4F48-B2CB-70DA86C106D0}" presName="tx1" presStyleLbl="revTx" presStyleIdx="1" presStyleCnt="3"/>
      <dgm:spPr/>
    </dgm:pt>
    <dgm:pt modelId="{79003AFF-A2CA-4124-B1B4-735DF66AAE76}" type="pres">
      <dgm:prSet presAssocID="{A94B96FC-1B84-4F48-B2CB-70DA86C106D0}" presName="vert1" presStyleCnt="0"/>
      <dgm:spPr/>
    </dgm:pt>
    <dgm:pt modelId="{D1FEF55B-BE91-4A86-B67B-E63C382DE988}" type="pres">
      <dgm:prSet presAssocID="{045BFB58-CAA8-4D78-B3E5-7E65FD84552C}" presName="thickLine" presStyleLbl="alignNode1" presStyleIdx="2" presStyleCnt="3"/>
      <dgm:spPr/>
    </dgm:pt>
    <dgm:pt modelId="{7714CF0D-B961-4988-B796-115D11FC2EEB}" type="pres">
      <dgm:prSet presAssocID="{045BFB58-CAA8-4D78-B3E5-7E65FD84552C}" presName="horz1" presStyleCnt="0"/>
      <dgm:spPr/>
    </dgm:pt>
    <dgm:pt modelId="{D328D102-8A60-42C0-866C-EC845B48644B}" type="pres">
      <dgm:prSet presAssocID="{045BFB58-CAA8-4D78-B3E5-7E65FD84552C}" presName="tx1" presStyleLbl="revTx" presStyleIdx="2" presStyleCnt="3"/>
      <dgm:spPr/>
    </dgm:pt>
    <dgm:pt modelId="{2A96838E-DB92-4116-989A-0ED0A2574692}" type="pres">
      <dgm:prSet presAssocID="{045BFB58-CAA8-4D78-B3E5-7E65FD84552C}" presName="vert1" presStyleCnt="0"/>
      <dgm:spPr/>
    </dgm:pt>
  </dgm:ptLst>
  <dgm:cxnLst>
    <dgm:cxn modelId="{F39E5307-F77E-4DB4-AA11-126E14B16FD6}" srcId="{F838B89D-7FB5-4271-BB2C-88FECBCC68E9}" destId="{0CF55627-75DC-43D2-9CED-04A31EF50CDF}" srcOrd="0" destOrd="0" parTransId="{27403FD6-27D2-424C-8A38-18096A8163A0}" sibTransId="{B5321882-ED42-491F-9910-40B7AB8D6DAD}"/>
    <dgm:cxn modelId="{5237DA18-F43E-4899-867C-213F59AF6E29}" type="presOf" srcId="{0CF55627-75DC-43D2-9CED-04A31EF50CDF}" destId="{EB728EE8-2DA6-4296-ADE4-6540F7ECE6A9}" srcOrd="0" destOrd="0" presId="urn:microsoft.com/office/officeart/2008/layout/LinedList"/>
    <dgm:cxn modelId="{FD8DA348-4B05-4EE4-8FC8-5A0DFA1A48A0}" srcId="{F838B89D-7FB5-4271-BB2C-88FECBCC68E9}" destId="{A94B96FC-1B84-4F48-B2CB-70DA86C106D0}" srcOrd="1" destOrd="0" parTransId="{2F5D6F1D-074F-4ADC-8163-DEEDD2C3F631}" sibTransId="{7D3B1A6A-D472-4AC7-997A-1468723BB4AF}"/>
    <dgm:cxn modelId="{78103D72-61BD-415A-AF6E-B3C51792D13C}" type="presOf" srcId="{A94B96FC-1B84-4F48-B2CB-70DA86C106D0}" destId="{890410CC-BE2C-49B9-B9DB-FBE70FB4175D}" srcOrd="0" destOrd="0" presId="urn:microsoft.com/office/officeart/2008/layout/LinedList"/>
    <dgm:cxn modelId="{5332CA7F-404C-4584-AC57-EFADDD7717DB}" type="presOf" srcId="{045BFB58-CAA8-4D78-B3E5-7E65FD84552C}" destId="{D328D102-8A60-42C0-866C-EC845B48644B}" srcOrd="0" destOrd="0" presId="urn:microsoft.com/office/officeart/2008/layout/LinedList"/>
    <dgm:cxn modelId="{E5B4388E-AE2F-447F-B541-CA5EA8D04129}" srcId="{F838B89D-7FB5-4271-BB2C-88FECBCC68E9}" destId="{045BFB58-CAA8-4D78-B3E5-7E65FD84552C}" srcOrd="2" destOrd="0" parTransId="{DD7A6148-6E0C-443C-93A6-540F040ED4B4}" sibTransId="{34675892-B8B3-49AE-B471-EFACE186BEC0}"/>
    <dgm:cxn modelId="{212D27C1-7BED-4C7C-B642-B294C361A960}" type="presOf" srcId="{F838B89D-7FB5-4271-BB2C-88FECBCC68E9}" destId="{8DE0F975-BB72-4AA5-8B2C-EAF240E7611F}" srcOrd="0" destOrd="0" presId="urn:microsoft.com/office/officeart/2008/layout/LinedList"/>
    <dgm:cxn modelId="{CC3A0820-677D-4049-A564-8EAD85CBC675}" type="presParOf" srcId="{8DE0F975-BB72-4AA5-8B2C-EAF240E7611F}" destId="{2BA2CAF0-BFBE-4524-9BB2-7BE8E73E10F2}" srcOrd="0" destOrd="0" presId="urn:microsoft.com/office/officeart/2008/layout/LinedList"/>
    <dgm:cxn modelId="{14BA54EB-EDF8-4F92-984D-217E8E0CE10F}" type="presParOf" srcId="{8DE0F975-BB72-4AA5-8B2C-EAF240E7611F}" destId="{6B60356F-DBD6-4D04-9799-C2331FB0085A}" srcOrd="1" destOrd="0" presId="urn:microsoft.com/office/officeart/2008/layout/LinedList"/>
    <dgm:cxn modelId="{D48C4E62-0434-4F6B-9FFB-83CAF7941814}" type="presParOf" srcId="{6B60356F-DBD6-4D04-9799-C2331FB0085A}" destId="{EB728EE8-2DA6-4296-ADE4-6540F7ECE6A9}" srcOrd="0" destOrd="0" presId="urn:microsoft.com/office/officeart/2008/layout/LinedList"/>
    <dgm:cxn modelId="{C841039D-15ED-4B78-AEE0-2643F01C4C54}" type="presParOf" srcId="{6B60356F-DBD6-4D04-9799-C2331FB0085A}" destId="{05B6BEAF-1CF2-4A4C-97FA-535C17A89DD3}" srcOrd="1" destOrd="0" presId="urn:microsoft.com/office/officeart/2008/layout/LinedList"/>
    <dgm:cxn modelId="{3960FF7E-63D7-4D5E-8B5E-DDA6FB78048A}" type="presParOf" srcId="{8DE0F975-BB72-4AA5-8B2C-EAF240E7611F}" destId="{072CFB24-2EC0-453F-A989-18E4D94EB6CA}" srcOrd="2" destOrd="0" presId="urn:microsoft.com/office/officeart/2008/layout/LinedList"/>
    <dgm:cxn modelId="{7698FBA0-8906-4174-ACCC-4A15DB704CCC}" type="presParOf" srcId="{8DE0F975-BB72-4AA5-8B2C-EAF240E7611F}" destId="{469F24E9-F783-4D60-9350-5889E4E0BE75}" srcOrd="3" destOrd="0" presId="urn:microsoft.com/office/officeart/2008/layout/LinedList"/>
    <dgm:cxn modelId="{89779519-9213-4669-AB11-1BB310CD3B32}" type="presParOf" srcId="{469F24E9-F783-4D60-9350-5889E4E0BE75}" destId="{890410CC-BE2C-49B9-B9DB-FBE70FB4175D}" srcOrd="0" destOrd="0" presId="urn:microsoft.com/office/officeart/2008/layout/LinedList"/>
    <dgm:cxn modelId="{1AAAC9E4-519A-4861-84AA-E745F72176A8}" type="presParOf" srcId="{469F24E9-F783-4D60-9350-5889E4E0BE75}" destId="{79003AFF-A2CA-4124-B1B4-735DF66AAE76}" srcOrd="1" destOrd="0" presId="urn:microsoft.com/office/officeart/2008/layout/LinedList"/>
    <dgm:cxn modelId="{440156F7-7349-4E54-ABEA-E635B14EFB48}" type="presParOf" srcId="{8DE0F975-BB72-4AA5-8B2C-EAF240E7611F}" destId="{D1FEF55B-BE91-4A86-B67B-E63C382DE988}" srcOrd="4" destOrd="0" presId="urn:microsoft.com/office/officeart/2008/layout/LinedList"/>
    <dgm:cxn modelId="{0F4D65F6-906C-427A-831D-DB49037EB6E8}" type="presParOf" srcId="{8DE0F975-BB72-4AA5-8B2C-EAF240E7611F}" destId="{7714CF0D-B961-4988-B796-115D11FC2EEB}" srcOrd="5" destOrd="0" presId="urn:microsoft.com/office/officeart/2008/layout/LinedList"/>
    <dgm:cxn modelId="{84597165-CAFA-4E3B-963A-D9A967FCC67E}" type="presParOf" srcId="{7714CF0D-B961-4988-B796-115D11FC2EEB}" destId="{D328D102-8A60-42C0-866C-EC845B48644B}" srcOrd="0" destOrd="0" presId="urn:microsoft.com/office/officeart/2008/layout/LinedList"/>
    <dgm:cxn modelId="{37343A8D-9BEC-47F6-BBE3-2C48BADC8995}" type="presParOf" srcId="{7714CF0D-B961-4988-B796-115D11FC2EEB}" destId="{2A96838E-DB92-4116-989A-0ED0A25746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D9B07-D26A-4AAD-AD2E-041C73287F9C}">
      <dsp:nvSpPr>
        <dsp:cNvPr id="0" name=""/>
        <dsp:cNvSpPr/>
      </dsp:nvSpPr>
      <dsp:spPr>
        <a:xfrm>
          <a:off x="623224" y="196884"/>
          <a:ext cx="977396" cy="977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DAE1B-2CBB-498C-BE9D-4BCCDA3A3C53}">
      <dsp:nvSpPr>
        <dsp:cNvPr id="0" name=""/>
        <dsp:cNvSpPr/>
      </dsp:nvSpPr>
      <dsp:spPr>
        <a:xfrm>
          <a:off x="25926" y="1584515"/>
          <a:ext cx="2171991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language carefully</a:t>
          </a:r>
        </a:p>
      </dsp:txBody>
      <dsp:txXfrm>
        <a:off x="25926" y="1584515"/>
        <a:ext cx="2171991" cy="1346791"/>
      </dsp:txXfrm>
    </dsp:sp>
    <dsp:sp modelId="{3912CAB5-1C39-4800-9FAA-0760DEE07EEF}">
      <dsp:nvSpPr>
        <dsp:cNvPr id="0" name=""/>
        <dsp:cNvSpPr/>
      </dsp:nvSpPr>
      <dsp:spPr>
        <a:xfrm>
          <a:off x="3175314" y="196884"/>
          <a:ext cx="977396" cy="977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E68A8-7A59-4239-A460-FB4FDCB89830}">
      <dsp:nvSpPr>
        <dsp:cNvPr id="0" name=""/>
        <dsp:cNvSpPr/>
      </dsp:nvSpPr>
      <dsp:spPr>
        <a:xfrm>
          <a:off x="2578016" y="1584515"/>
          <a:ext cx="2171991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you need a release from prior agreements</a:t>
          </a:r>
          <a:r>
            <a:rPr lang="en-US" sz="1700" kern="1200" dirty="0"/>
            <a:t>? </a:t>
          </a:r>
        </a:p>
      </dsp:txBody>
      <dsp:txXfrm>
        <a:off x="2578016" y="1584515"/>
        <a:ext cx="2171991" cy="1346791"/>
      </dsp:txXfrm>
    </dsp:sp>
    <dsp:sp modelId="{D7749C58-7217-48C9-B703-68E12BD3AA5E}">
      <dsp:nvSpPr>
        <dsp:cNvPr id="0" name=""/>
        <dsp:cNvSpPr/>
      </dsp:nvSpPr>
      <dsp:spPr>
        <a:xfrm>
          <a:off x="1899269" y="3474305"/>
          <a:ext cx="977396" cy="977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C9A62-F08E-4AD8-B0E0-590474DCBF65}">
      <dsp:nvSpPr>
        <dsp:cNvPr id="0" name=""/>
        <dsp:cNvSpPr/>
      </dsp:nvSpPr>
      <dsp:spPr>
        <a:xfrm>
          <a:off x="1301971" y="4861936"/>
          <a:ext cx="2171991" cy="134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you need to inform new employer of agreement?</a:t>
          </a:r>
        </a:p>
      </dsp:txBody>
      <dsp:txXfrm>
        <a:off x="1301971" y="4861936"/>
        <a:ext cx="2171991" cy="1346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29EC9-4541-4CC7-A315-A2FBB6D270F9}">
      <dsp:nvSpPr>
        <dsp:cNvPr id="0" name=""/>
        <dsp:cNvSpPr/>
      </dsp:nvSpPr>
      <dsp:spPr>
        <a:xfrm>
          <a:off x="0" y="388056"/>
          <a:ext cx="477593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Which state to file in?</a:t>
          </a:r>
        </a:p>
      </dsp:txBody>
      <dsp:txXfrm>
        <a:off x="87385" y="475441"/>
        <a:ext cx="4601165" cy="1615330"/>
      </dsp:txXfrm>
    </dsp:sp>
    <dsp:sp modelId="{9BA6DD7D-6615-4D0C-B1B1-D82D2C7567B2}">
      <dsp:nvSpPr>
        <dsp:cNvPr id="0" name=""/>
        <dsp:cNvSpPr/>
      </dsp:nvSpPr>
      <dsp:spPr>
        <a:xfrm>
          <a:off x="0" y="2307756"/>
          <a:ext cx="4775935" cy="17901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Work and collecting benefits</a:t>
          </a:r>
        </a:p>
      </dsp:txBody>
      <dsp:txXfrm>
        <a:off x="87385" y="2395141"/>
        <a:ext cx="4601165" cy="1615330"/>
      </dsp:txXfrm>
    </dsp:sp>
    <dsp:sp modelId="{C67E7FF1-7DFD-4943-8196-94665CBBC466}">
      <dsp:nvSpPr>
        <dsp:cNvPr id="0" name=""/>
        <dsp:cNvSpPr/>
      </dsp:nvSpPr>
      <dsp:spPr>
        <a:xfrm>
          <a:off x="0" y="4227456"/>
          <a:ext cx="4775935" cy="17901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Truthfulness </a:t>
          </a:r>
        </a:p>
      </dsp:txBody>
      <dsp:txXfrm>
        <a:off x="87385" y="4314841"/>
        <a:ext cx="4601165" cy="1615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9A914-592C-49C3-A32B-3102255BF20A}">
      <dsp:nvSpPr>
        <dsp:cNvPr id="0" name=""/>
        <dsp:cNvSpPr/>
      </dsp:nvSpPr>
      <dsp:spPr>
        <a:xfrm>
          <a:off x="0" y="105800"/>
          <a:ext cx="5000124" cy="25693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 reduction in force should be elimination of staff and/or elimination of positions</a:t>
          </a:r>
        </a:p>
      </dsp:txBody>
      <dsp:txXfrm>
        <a:off x="125424" y="231224"/>
        <a:ext cx="4749276" cy="2318471"/>
      </dsp:txXfrm>
    </dsp:sp>
    <dsp:sp modelId="{37065893-F68C-4368-8698-7A2028C8C48E}">
      <dsp:nvSpPr>
        <dsp:cNvPr id="0" name=""/>
        <dsp:cNvSpPr/>
      </dsp:nvSpPr>
      <dsp:spPr>
        <a:xfrm>
          <a:off x="0" y="2778799"/>
          <a:ext cx="5000124" cy="256931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Company should not re-post this position in a short period of time</a:t>
          </a:r>
        </a:p>
      </dsp:txBody>
      <dsp:txXfrm>
        <a:off x="125424" y="2904223"/>
        <a:ext cx="4749276" cy="2318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9FF89-F2CA-4BE6-B7BD-4810C2CB2E9D}">
      <dsp:nvSpPr>
        <dsp:cNvPr id="0" name=""/>
        <dsp:cNvSpPr/>
      </dsp:nvSpPr>
      <dsp:spPr>
        <a:xfrm>
          <a:off x="0" y="3069334"/>
          <a:ext cx="4817176" cy="20138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Not permissible:</a:t>
          </a:r>
        </a:p>
      </dsp:txBody>
      <dsp:txXfrm>
        <a:off x="0" y="3069334"/>
        <a:ext cx="4817176" cy="1087460"/>
      </dsp:txXfrm>
    </dsp:sp>
    <dsp:sp modelId="{0C419002-4733-44A0-AC1C-090C5F8E9B4A}">
      <dsp:nvSpPr>
        <dsp:cNvPr id="0" name=""/>
        <dsp:cNvSpPr/>
      </dsp:nvSpPr>
      <dsp:spPr>
        <a:xfrm>
          <a:off x="2352" y="4116519"/>
          <a:ext cx="1604157" cy="9263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Marital, family status</a:t>
          </a:r>
        </a:p>
      </dsp:txBody>
      <dsp:txXfrm>
        <a:off x="2352" y="4116519"/>
        <a:ext cx="1604157" cy="926355"/>
      </dsp:txXfrm>
    </dsp:sp>
    <dsp:sp modelId="{DC522071-322B-4B55-BC02-457A82E76B1A}">
      <dsp:nvSpPr>
        <dsp:cNvPr id="0" name=""/>
        <dsp:cNvSpPr/>
      </dsp:nvSpPr>
      <dsp:spPr>
        <a:xfrm>
          <a:off x="1606509" y="4116519"/>
          <a:ext cx="1604157" cy="9263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Age related</a:t>
          </a:r>
        </a:p>
      </dsp:txBody>
      <dsp:txXfrm>
        <a:off x="1606509" y="4116519"/>
        <a:ext cx="1604157" cy="926355"/>
      </dsp:txXfrm>
    </dsp:sp>
    <dsp:sp modelId="{F5158170-94D2-4CC8-AD98-DDE3DB265DD4}">
      <dsp:nvSpPr>
        <dsp:cNvPr id="0" name=""/>
        <dsp:cNvSpPr/>
      </dsp:nvSpPr>
      <dsp:spPr>
        <a:xfrm>
          <a:off x="3210666" y="4116519"/>
          <a:ext cx="1604157" cy="9263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Disability related</a:t>
          </a:r>
        </a:p>
      </dsp:txBody>
      <dsp:txXfrm>
        <a:off x="3210666" y="4116519"/>
        <a:ext cx="1604157" cy="926355"/>
      </dsp:txXfrm>
    </dsp:sp>
    <dsp:sp modelId="{7F1130C6-99D3-4890-88A3-4E781D24D778}">
      <dsp:nvSpPr>
        <dsp:cNvPr id="0" name=""/>
        <dsp:cNvSpPr/>
      </dsp:nvSpPr>
      <dsp:spPr>
        <a:xfrm rot="10800000">
          <a:off x="0" y="2293"/>
          <a:ext cx="4817176" cy="309724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Related to job experience and qualifications</a:t>
          </a:r>
        </a:p>
      </dsp:txBody>
      <dsp:txXfrm rot="10800000">
        <a:off x="0" y="2293"/>
        <a:ext cx="4817176" cy="2012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8EB7E-9297-434D-998E-37F9DCDB9137}">
      <dsp:nvSpPr>
        <dsp:cNvPr id="0" name=""/>
        <dsp:cNvSpPr/>
      </dsp:nvSpPr>
      <dsp:spPr>
        <a:xfrm>
          <a:off x="1988716" y="792586"/>
          <a:ext cx="427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00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0778" y="836018"/>
        <a:ext cx="22880" cy="4576"/>
      </dsp:txXfrm>
    </dsp:sp>
    <dsp:sp modelId="{3FF87286-E7B5-42AC-A634-FCDE4BAC0D9E}">
      <dsp:nvSpPr>
        <dsp:cNvPr id="0" name=""/>
        <dsp:cNvSpPr/>
      </dsp:nvSpPr>
      <dsp:spPr>
        <a:xfrm>
          <a:off x="931" y="241431"/>
          <a:ext cx="1989584" cy="1193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1" tIns="102334" rIns="97491" bIns="10233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1099 v. W-2</a:t>
          </a:r>
        </a:p>
      </dsp:txBody>
      <dsp:txXfrm>
        <a:off x="931" y="241431"/>
        <a:ext cx="1989584" cy="1193750"/>
      </dsp:txXfrm>
    </dsp:sp>
    <dsp:sp modelId="{5EC6FC42-381E-494D-A900-9C2E96277D23}">
      <dsp:nvSpPr>
        <dsp:cNvPr id="0" name=""/>
        <dsp:cNvSpPr/>
      </dsp:nvSpPr>
      <dsp:spPr>
        <a:xfrm>
          <a:off x="995724" y="1433382"/>
          <a:ext cx="2447189" cy="427004"/>
        </a:xfrm>
        <a:custGeom>
          <a:avLst/>
          <a:gdLst/>
          <a:ahLst/>
          <a:cxnLst/>
          <a:rect l="0" t="0" r="0" b="0"/>
          <a:pathLst>
            <a:path>
              <a:moveTo>
                <a:pt x="2447189" y="0"/>
              </a:moveTo>
              <a:lnTo>
                <a:pt x="2447189" y="230602"/>
              </a:lnTo>
              <a:lnTo>
                <a:pt x="0" y="230602"/>
              </a:lnTo>
              <a:lnTo>
                <a:pt x="0" y="427004"/>
              </a:lnTo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7078" y="1644596"/>
        <a:ext cx="124480" cy="4576"/>
      </dsp:txXfrm>
    </dsp:sp>
    <dsp:sp modelId="{D9526F71-1C65-4683-9B69-A7D81DDB6461}">
      <dsp:nvSpPr>
        <dsp:cNvPr id="0" name=""/>
        <dsp:cNvSpPr/>
      </dsp:nvSpPr>
      <dsp:spPr>
        <a:xfrm>
          <a:off x="2448121" y="241431"/>
          <a:ext cx="1989584" cy="119375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1" tIns="102334" rIns="97491" bIns="10233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benefits</a:t>
          </a:r>
        </a:p>
      </dsp:txBody>
      <dsp:txXfrm>
        <a:off x="2448121" y="241431"/>
        <a:ext cx="1989584" cy="1193750"/>
      </dsp:txXfrm>
    </dsp:sp>
    <dsp:sp modelId="{9AAF776F-7B69-4682-8C75-141922EB56E8}">
      <dsp:nvSpPr>
        <dsp:cNvPr id="0" name=""/>
        <dsp:cNvSpPr/>
      </dsp:nvSpPr>
      <dsp:spPr>
        <a:xfrm>
          <a:off x="1988716" y="2443942"/>
          <a:ext cx="427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004" y="45720"/>
              </a:lnTo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0778" y="2487373"/>
        <a:ext cx="22880" cy="4576"/>
      </dsp:txXfrm>
    </dsp:sp>
    <dsp:sp modelId="{3A6E1E0B-69B6-4F3B-9ECB-A1E78DBD51C4}">
      <dsp:nvSpPr>
        <dsp:cNvPr id="0" name=""/>
        <dsp:cNvSpPr/>
      </dsp:nvSpPr>
      <dsp:spPr>
        <a:xfrm>
          <a:off x="931" y="1892786"/>
          <a:ext cx="1989584" cy="119375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1" tIns="102334" rIns="97491" bIns="10233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FICA</a:t>
          </a:r>
        </a:p>
      </dsp:txBody>
      <dsp:txXfrm>
        <a:off x="931" y="1892786"/>
        <a:ext cx="1989584" cy="1193750"/>
      </dsp:txXfrm>
    </dsp:sp>
    <dsp:sp modelId="{99EEC32D-F9CB-4079-BEB1-C23911C3ACA5}">
      <dsp:nvSpPr>
        <dsp:cNvPr id="0" name=""/>
        <dsp:cNvSpPr/>
      </dsp:nvSpPr>
      <dsp:spPr>
        <a:xfrm>
          <a:off x="995724" y="3084737"/>
          <a:ext cx="2447189" cy="427004"/>
        </a:xfrm>
        <a:custGeom>
          <a:avLst/>
          <a:gdLst/>
          <a:ahLst/>
          <a:cxnLst/>
          <a:rect l="0" t="0" r="0" b="0"/>
          <a:pathLst>
            <a:path>
              <a:moveTo>
                <a:pt x="2447189" y="0"/>
              </a:moveTo>
              <a:lnTo>
                <a:pt x="2447189" y="230602"/>
              </a:lnTo>
              <a:lnTo>
                <a:pt x="0" y="230602"/>
              </a:lnTo>
              <a:lnTo>
                <a:pt x="0" y="427004"/>
              </a:lnTo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7078" y="3295951"/>
        <a:ext cx="124480" cy="4576"/>
      </dsp:txXfrm>
    </dsp:sp>
    <dsp:sp modelId="{D0CDB512-CC4F-48FC-9C16-904584D8FD0E}">
      <dsp:nvSpPr>
        <dsp:cNvPr id="0" name=""/>
        <dsp:cNvSpPr/>
      </dsp:nvSpPr>
      <dsp:spPr>
        <a:xfrm>
          <a:off x="2448121" y="1892786"/>
          <a:ext cx="1989584" cy="119375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1" tIns="102334" rIns="97491" bIns="10233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unemployment</a:t>
          </a:r>
        </a:p>
      </dsp:txBody>
      <dsp:txXfrm>
        <a:off x="2448121" y="1892786"/>
        <a:ext cx="1989584" cy="1193750"/>
      </dsp:txXfrm>
    </dsp:sp>
    <dsp:sp modelId="{011DEA40-BA7E-40C1-9EA8-3BB1B0A5F12D}">
      <dsp:nvSpPr>
        <dsp:cNvPr id="0" name=""/>
        <dsp:cNvSpPr/>
      </dsp:nvSpPr>
      <dsp:spPr>
        <a:xfrm>
          <a:off x="1988716" y="4095297"/>
          <a:ext cx="427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7004" y="4572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0778" y="4138729"/>
        <a:ext cx="22880" cy="4576"/>
      </dsp:txXfrm>
    </dsp:sp>
    <dsp:sp modelId="{701D5FFC-16B0-4A94-81BB-B9AC1BE912D3}">
      <dsp:nvSpPr>
        <dsp:cNvPr id="0" name=""/>
        <dsp:cNvSpPr/>
      </dsp:nvSpPr>
      <dsp:spPr>
        <a:xfrm>
          <a:off x="931" y="3544141"/>
          <a:ext cx="1989584" cy="119375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1" tIns="102334" rIns="97491" bIns="10233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 subject to discrimination laws</a:t>
          </a:r>
        </a:p>
      </dsp:txBody>
      <dsp:txXfrm>
        <a:off x="931" y="3544141"/>
        <a:ext cx="1989584" cy="1193750"/>
      </dsp:txXfrm>
    </dsp:sp>
    <dsp:sp modelId="{267FA18B-72F3-48F7-9416-B45C4FBB5FC2}">
      <dsp:nvSpPr>
        <dsp:cNvPr id="0" name=""/>
        <dsp:cNvSpPr/>
      </dsp:nvSpPr>
      <dsp:spPr>
        <a:xfrm>
          <a:off x="2448121" y="3544141"/>
          <a:ext cx="1989584" cy="11937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1" tIns="102334" rIns="97491" bIns="10233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Very few scenarios where a person is truly a contractor v. an employee	</a:t>
          </a:r>
        </a:p>
      </dsp:txBody>
      <dsp:txXfrm>
        <a:off x="2448121" y="3544141"/>
        <a:ext cx="1989584" cy="1193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CAF0-BFBE-4524-9BB2-7BE8E73E10F2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28EE8-2DA6-4296-ADE4-6540F7ECE6A9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Some jurisdictions have made it illegal to ask about a prior salary</a:t>
          </a:r>
        </a:p>
      </dsp:txBody>
      <dsp:txXfrm>
        <a:off x="0" y="2663"/>
        <a:ext cx="5000124" cy="1816197"/>
      </dsp:txXfrm>
    </dsp:sp>
    <dsp:sp modelId="{072CFB24-2EC0-453F-A989-18E4D94EB6CA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410CC-BE2C-49B9-B9DB-FBE70FB4175D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Cincinnati, Columbus and Toledo have bans on asking about salary history</a:t>
          </a:r>
        </a:p>
      </dsp:txBody>
      <dsp:txXfrm>
        <a:off x="0" y="1818861"/>
        <a:ext cx="5000124" cy="1816197"/>
      </dsp:txXfrm>
    </dsp:sp>
    <dsp:sp modelId="{D1FEF55B-BE91-4A86-B67B-E63C382DE988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28D102-8A60-42C0-866C-EC845B48644B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Belief that asking about prior salary is discriminatory to women and minorities</a:t>
          </a:r>
        </a:p>
      </dsp:txBody>
      <dsp:txXfrm>
        <a:off x="0" y="3635058"/>
        <a:ext cx="5000124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dia-social-media-apps-99899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hanging-belts-for-sal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820" y="1765006"/>
            <a:ext cx="4230674" cy="3799942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Legal  Issues in Job 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748" y="3423023"/>
            <a:ext cx="3316272" cy="1428883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NKY Accountability Group </a:t>
            </a:r>
          </a:p>
          <a:p>
            <a:pPr algn="l">
              <a:lnSpc>
                <a:spcPct val="9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1B70686-C413-6EBB-7209-A27331B0D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6FE0270-A9B1-59B2-2BAB-BE6FC32881EE}"/>
              </a:ext>
            </a:extLst>
          </p:cNvPr>
          <p:cNvSpPr txBox="1"/>
          <p:nvPr/>
        </p:nvSpPr>
        <p:spPr>
          <a:xfrm>
            <a:off x="3616796" y="5262432"/>
            <a:ext cx="469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Kelly Holden, J.D.</a:t>
            </a:r>
          </a:p>
          <a:p>
            <a:r>
              <a:rPr lang="en-US" sz="2400" dirty="0"/>
              <a:t>Stall Legal</a:t>
            </a:r>
          </a:p>
          <a:p>
            <a:r>
              <a:rPr lang="en-US" sz="2400" dirty="0"/>
              <a:t>kholden@stall-legal.com</a:t>
            </a:r>
          </a:p>
        </p:txBody>
      </p:sp>
      <p:pic>
        <p:nvPicPr>
          <p:cNvPr id="1028" name="Picture 4" descr="Mark Stall">
            <a:extLst>
              <a:ext uri="{FF2B5EF4-FFF2-40B4-BE49-F238E27FC236}">
                <a16:creationId xmlns:a16="http://schemas.microsoft.com/office/drawing/2014/main" id="{3BA3850A-B675-F908-2734-46EE8BF7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22" y="3176739"/>
            <a:ext cx="285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F6138-958F-1758-FB4D-213715CC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4666207"/>
          </a:xfrm>
        </p:spPr>
        <p:txBody>
          <a:bodyPr anchor="ctr">
            <a:normAutofit/>
          </a:bodyPr>
          <a:lstStyle/>
          <a:p>
            <a:r>
              <a:rPr lang="en-US" sz="3900"/>
              <a:t>Independent Contractors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8B2948-C95F-0A19-4B8E-19014E6FC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29563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65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0AC1-D16A-F30A-CAE7-C13BEB50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31219" cy="1143000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B69A-312D-9349-A7DD-00D71191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31219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Look at your social media accounts from employer’s perspective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Twitter/X</a:t>
            </a:r>
          </a:p>
          <a:p>
            <a:pPr lvl="1"/>
            <a:r>
              <a:rPr lang="en-US" dirty="0"/>
              <a:t>LinkedIn	</a:t>
            </a:r>
          </a:p>
          <a:p>
            <a:r>
              <a:rPr lang="en-US" dirty="0"/>
              <a:t>Employers can review anything that is public</a:t>
            </a:r>
          </a:p>
          <a:p>
            <a:r>
              <a:rPr lang="en-US" dirty="0"/>
              <a:t>All fair game!  </a:t>
            </a:r>
          </a:p>
        </p:txBody>
      </p:sp>
      <p:pic>
        <p:nvPicPr>
          <p:cNvPr id="5" name="Picture 4" descr="A close-up of a smart phone">
            <a:extLst>
              <a:ext uri="{FF2B5EF4-FFF2-40B4-BE49-F238E27FC236}">
                <a16:creationId xmlns:a16="http://schemas.microsoft.com/office/drawing/2014/main" id="{525A1D1B-B0C9-CF92-DB36-AA74F00E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8419" y="0"/>
            <a:ext cx="3455580" cy="67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0092C-7AD9-0B9D-AAA7-213985DA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b="1" dirty="0"/>
              <a:t>Background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7BEE-1892-513A-52BB-55F294C3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119" y="2286000"/>
            <a:ext cx="5448990" cy="407035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Employers must comply with the Fair Credit Reporting Act</a:t>
            </a:r>
          </a:p>
          <a:p>
            <a:r>
              <a:rPr lang="en-US" sz="2800" dirty="0"/>
              <a:t>Third party checks – required notices</a:t>
            </a:r>
          </a:p>
          <a:p>
            <a:r>
              <a:rPr lang="en-US" sz="2800" dirty="0"/>
              <a:t>Criminal history, credit check and references</a:t>
            </a:r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8C911D1D-AE32-9A12-21D2-869D3AF1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97" r="18326" b="-2"/>
          <a:stretch/>
        </p:blipFill>
        <p:spPr>
          <a:xfrm>
            <a:off x="5443870" y="1"/>
            <a:ext cx="370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b="1" dirty="0"/>
              <a:t>Drug Testing</a:t>
            </a:r>
          </a:p>
        </p:txBody>
      </p:sp>
      <p:pic>
        <p:nvPicPr>
          <p:cNvPr id="18" name="Picture 17" descr="Vaccine storage and manufacturing">
            <a:extLst>
              <a:ext uri="{FF2B5EF4-FFF2-40B4-BE49-F238E27FC236}">
                <a16:creationId xmlns:a16="http://schemas.microsoft.com/office/drawing/2014/main" id="{3D5DE1BC-F9D7-4349-997C-0E86C51E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35" r="23315" b="-2"/>
          <a:stretch/>
        </p:blipFill>
        <p:spPr>
          <a:xfrm>
            <a:off x="5869172" y="1"/>
            <a:ext cx="32799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BA1D9-9503-DAE7-52B8-6F7CD7FC637D}"/>
              </a:ext>
            </a:extLst>
          </p:cNvPr>
          <p:cNvSpPr txBox="1"/>
          <p:nvPr/>
        </p:nvSpPr>
        <p:spPr>
          <a:xfrm>
            <a:off x="74429" y="2285999"/>
            <a:ext cx="52524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 prepared to take a drug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Cannabis is legal in some states but not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It is not legal under federal law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ACA6-C920-395A-F8B7-F783C203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ADA/Accommodation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5001-EE0D-0BE4-5E4E-A6522D2A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2126513"/>
            <a:ext cx="6082087" cy="3889658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800" dirty="0"/>
              <a:t>If you need an accommodation, when do you request it</a:t>
            </a:r>
          </a:p>
          <a:p>
            <a:r>
              <a:rPr lang="en-US" sz="2800" dirty="0"/>
              <a:t>Early in process risks losing job offer</a:t>
            </a:r>
          </a:p>
          <a:p>
            <a:r>
              <a:rPr lang="en-US" sz="2800" dirty="0"/>
              <a:t>Later in process is more beneficial to job seeker</a:t>
            </a:r>
          </a:p>
          <a:p>
            <a:r>
              <a:rPr lang="en-US" sz="2800" dirty="0"/>
              <a:t>No obligation to disclose disability, only accommodation needed</a:t>
            </a:r>
          </a:p>
          <a:p>
            <a:r>
              <a:rPr lang="en-US" sz="2800" dirty="0"/>
              <a:t>Employers must consider all requests but only need to grant those that are reasonable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36395D60-7B44-E036-A1E2-5AEF4E65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10114-4F51-478F-3961-BFC1E28C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Salary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EAD92D-E9FB-1474-CBBA-F09F4F792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6720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46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C260-3DEE-FCE1-C537-1B3ED586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hank you note on a rope">
            <a:extLst>
              <a:ext uri="{FF2B5EF4-FFF2-40B4-BE49-F238E27FC236}">
                <a16:creationId xmlns:a16="http://schemas.microsoft.com/office/drawing/2014/main" id="{F78BF740-630C-F50E-EE0E-D0AE2270B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74638"/>
            <a:ext cx="9143999" cy="6583362"/>
          </a:xfrm>
        </p:spPr>
      </p:pic>
    </p:spTree>
    <p:extLst>
      <p:ext uri="{BB962C8B-B14F-4D97-AF65-F5344CB8AC3E}">
        <p14:creationId xmlns:p14="http://schemas.microsoft.com/office/powerpoint/2010/main" val="26583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dirty="0"/>
              <a:t>Agreements with Past Employer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745468" cy="361314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Non-compete</a:t>
            </a:r>
          </a:p>
          <a:p>
            <a:r>
              <a:rPr lang="en-US" sz="3600" dirty="0"/>
              <a:t>Non-solicit</a:t>
            </a:r>
          </a:p>
          <a:p>
            <a:r>
              <a:rPr lang="en-US" sz="3600" dirty="0"/>
              <a:t>Confidentiality</a:t>
            </a:r>
          </a:p>
          <a:p>
            <a:r>
              <a:rPr lang="en-US" sz="3600" dirty="0"/>
              <a:t>Severance </a:t>
            </a:r>
            <a:endParaRPr lang="en-US" sz="1700" dirty="0"/>
          </a:p>
        </p:txBody>
      </p:sp>
      <p:pic>
        <p:nvPicPr>
          <p:cNvPr id="13" name="Picture 12" descr="Pen placed on top of a signature line">
            <a:extLst>
              <a:ext uri="{FF2B5EF4-FFF2-40B4-BE49-F238E27FC236}">
                <a16:creationId xmlns:a16="http://schemas.microsoft.com/office/drawing/2014/main" id="{5730607C-6180-50ED-E8D8-2846F5E0C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72" r="2777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pPr algn="l"/>
            <a:r>
              <a:rPr lang="en-US" sz="3900">
                <a:solidFill>
                  <a:schemeClr val="bg1"/>
                </a:solidFill>
              </a:rPr>
              <a:t>Terms of prior agreements matter!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C851D0D-5A4A-CD6D-54CC-0B86080EC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173150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CF4F1B-92C9-1F52-36EE-90CA05F4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pPr algn="l"/>
            <a:r>
              <a:rPr lang="en-US" sz="2900" b="1">
                <a:solidFill>
                  <a:schemeClr val="bg1"/>
                </a:solidFill>
              </a:rPr>
              <a:t>Unemployment  Benefits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B228145-E6BC-6E3E-0B5B-30580EEF9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25832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6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AE14E-2439-57DF-4A7C-23C6B8BE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dirty="0"/>
              <a:t>Non-disparagement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1D03-385C-84E5-1CAD-CBC0C393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4000649" cy="361314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Be careful what you say about prior employer</a:t>
            </a:r>
          </a:p>
          <a:p>
            <a:r>
              <a:rPr lang="en-US" sz="2800" dirty="0"/>
              <a:t>Small world</a:t>
            </a:r>
          </a:p>
          <a:p>
            <a:r>
              <a:rPr lang="en-US" sz="2800" dirty="0"/>
              <a:t>Be positive</a:t>
            </a:r>
          </a:p>
          <a:p>
            <a:r>
              <a:rPr lang="en-US" sz="2800" dirty="0"/>
              <a:t>Be truthful</a:t>
            </a:r>
          </a:p>
        </p:txBody>
      </p:sp>
      <p:pic>
        <p:nvPicPr>
          <p:cNvPr id="13" name="Picture 12" descr="Wood human figure">
            <a:extLst>
              <a:ext uri="{FF2B5EF4-FFF2-40B4-BE49-F238E27FC236}">
                <a16:creationId xmlns:a16="http://schemas.microsoft.com/office/drawing/2014/main" id="{E3030CAD-3607-E719-AEEF-C91BA459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" r="53011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8C415-214B-DE36-72CF-2AA2EDCC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Reduction in Force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916F17-7791-6FF1-1750-A0A7E777E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95730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77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353F2-35ED-A689-B5B4-D9274C68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Severance Agreements 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8AD-876A-E881-159E-60203702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383" y="649480"/>
            <a:ext cx="5892863" cy="5546047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n-US" sz="2400" dirty="0"/>
              <a:t>Unemployment</a:t>
            </a:r>
          </a:p>
          <a:p>
            <a:pPr lvl="1"/>
            <a:r>
              <a:rPr lang="en-US" sz="2400" dirty="0"/>
              <a:t>Reference</a:t>
            </a:r>
          </a:p>
          <a:p>
            <a:pPr lvl="1"/>
            <a:r>
              <a:rPr lang="en-US" sz="2400" dirty="0"/>
              <a:t>Payment structure-lump sum v. over time</a:t>
            </a:r>
          </a:p>
          <a:p>
            <a:pPr lvl="1"/>
            <a:r>
              <a:rPr lang="en-US" sz="2400" dirty="0"/>
              <a:t>Effect on other agreements (non-compete)</a:t>
            </a:r>
          </a:p>
          <a:p>
            <a:pPr lvl="1"/>
            <a:r>
              <a:rPr lang="en-US" sz="2400" dirty="0"/>
              <a:t>Bonuses, commissions</a:t>
            </a:r>
          </a:p>
          <a:p>
            <a:pPr lvl="1"/>
            <a:r>
              <a:rPr lang="en-US" sz="2400" dirty="0"/>
              <a:t>Vacation/PTO payout</a:t>
            </a:r>
          </a:p>
          <a:p>
            <a:pPr lvl="1"/>
            <a:r>
              <a:rPr lang="en-US" sz="2400" dirty="0"/>
              <a:t>21 days/45 days to consider</a:t>
            </a:r>
          </a:p>
          <a:p>
            <a:pPr lvl="1"/>
            <a:r>
              <a:rPr lang="en-US" sz="2400" dirty="0"/>
              <a:t>7 days to revoke</a:t>
            </a:r>
          </a:p>
          <a:p>
            <a:pPr lvl="1"/>
            <a:r>
              <a:rPr lang="en-US" sz="2400" dirty="0"/>
              <a:t>List of termed positions with ages </a:t>
            </a:r>
          </a:p>
          <a:p>
            <a:pPr lvl="1"/>
            <a:r>
              <a:rPr lang="en-US" sz="2400" dirty="0"/>
              <a:t>Transfer of phone, contacts, files </a:t>
            </a:r>
          </a:p>
          <a:p>
            <a:pPr lvl="1"/>
            <a:r>
              <a:rPr lang="en-US" sz="2400" dirty="0"/>
              <a:t>Right to counsel</a:t>
            </a:r>
          </a:p>
          <a:p>
            <a:pPr lvl="1"/>
            <a:r>
              <a:rPr lang="en-US" sz="2400" dirty="0"/>
              <a:t>Personal effects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1292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1280679"/>
            <a:ext cx="7375161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Truthfulness in applications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19" y="2890979"/>
            <a:ext cx="7375161" cy="2693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Being truthful in application process is paramount</a:t>
            </a:r>
          </a:p>
          <a:p>
            <a:r>
              <a:rPr lang="en-US" dirty="0">
                <a:solidFill>
                  <a:schemeClr val="tx2"/>
                </a:solidFill>
              </a:rPr>
              <a:t>Background checks will uncover issues</a:t>
            </a:r>
          </a:p>
          <a:p>
            <a:r>
              <a:rPr lang="en-US" dirty="0">
                <a:solidFill>
                  <a:schemeClr val="tx2"/>
                </a:solidFill>
              </a:rPr>
              <a:t>Lying is often worse than issue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3333122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9752C-D538-8048-8AD0-F2F4FF38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8" y="767258"/>
            <a:ext cx="2407001" cy="5323484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Permissible interview 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9882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C0D15F-B6A2-EABD-7093-2BEE005E8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50900"/>
              </p:ext>
            </p:extLst>
          </p:nvPr>
        </p:nvGraphicFramePr>
        <p:xfrm>
          <a:off x="3932187" y="1005298"/>
          <a:ext cx="4817176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19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410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Legal  Issues in Job Search</vt:lpstr>
      <vt:lpstr>Agreements with Past Employer</vt:lpstr>
      <vt:lpstr>Terms of prior agreements matter!</vt:lpstr>
      <vt:lpstr>Unemployment  Benefits</vt:lpstr>
      <vt:lpstr>Non-disparagement</vt:lpstr>
      <vt:lpstr>Reduction in Force</vt:lpstr>
      <vt:lpstr>Severance Agreements </vt:lpstr>
      <vt:lpstr>Truthfulness in applications</vt:lpstr>
      <vt:lpstr>Permissible interview questions</vt:lpstr>
      <vt:lpstr>Independent Contractors</vt:lpstr>
      <vt:lpstr>Social Media</vt:lpstr>
      <vt:lpstr>Background checks</vt:lpstr>
      <vt:lpstr>Drug Testing</vt:lpstr>
      <vt:lpstr>ADA/Accommodation</vt:lpstr>
      <vt:lpstr>Salary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Kelly Holden</dc:creator>
  <cp:keywords/>
  <dc:description>generated using python-pptx</dc:description>
  <cp:lastModifiedBy>Kelly Holden</cp:lastModifiedBy>
  <cp:revision>3</cp:revision>
  <dcterms:created xsi:type="dcterms:W3CDTF">2013-01-27T09:14:16Z</dcterms:created>
  <dcterms:modified xsi:type="dcterms:W3CDTF">2025-02-09T18:41:09Z</dcterms:modified>
  <cp:category/>
</cp:coreProperties>
</file>